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3"/>
  </p:notesMasterIdLst>
  <p:sldIdLst>
    <p:sldId id="273" r:id="rId2"/>
    <p:sldId id="274" r:id="rId3"/>
    <p:sldId id="277" r:id="rId4"/>
    <p:sldId id="278" r:id="rId5"/>
    <p:sldId id="280" r:id="rId6"/>
    <p:sldId id="281" r:id="rId7"/>
    <p:sldId id="279" r:id="rId8"/>
    <p:sldId id="294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83" r:id="rId19"/>
    <p:sldId id="293" r:id="rId20"/>
    <p:sldId id="282" r:id="rId21"/>
    <p:sldId id="275" r:id="rId22"/>
  </p:sldIdLst>
  <p:sldSz cx="9144000" cy="6858000" type="screen4x3"/>
  <p:notesSz cx="6865938" cy="9998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0000"/>
    <a:srgbClr val="CCFFCC"/>
    <a:srgbClr val="FF99CC"/>
    <a:srgbClr val="FF99FF"/>
    <a:srgbClr val="CCFF99"/>
    <a:srgbClr val="FF9966"/>
    <a:srgbClr val="FFCC66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94622" autoAdjust="0"/>
  </p:normalViewPr>
  <p:slideViewPr>
    <p:cSldViewPr showGuides="1">
      <p:cViewPr>
        <p:scale>
          <a:sx n="66" d="100"/>
          <a:sy n="66" d="100"/>
        </p:scale>
        <p:origin x="-303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22.24\Department-share\Lab00\PT\PT\PT%2060\&#3586;&#3657;&#3629;&#3648;&#3626;&#3609;&#3629;&#3650;&#3588;&#3619;&#3591;&#3585;&#3634;&#3619;\NFI-PTC\NFI-PTC%2002-2017\Interim\&#3611;&#3619;&#3632;&#3648;&#3617;&#3636;&#3609;%20z-score.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'Kernel Data (ตัดข้อมูลlab 18)'!$C$14</c:f>
              <c:strCache>
                <c:ptCount val="1"/>
                <c:pt idx="0">
                  <c:v>Y</c:v>
                </c:pt>
              </c:strCache>
            </c:strRef>
          </c:tx>
          <c:marker>
            <c:symbol val="none"/>
          </c:marker>
          <c:xVal>
            <c:numRef>
              <c:f>'Kernel Data (ตัดข้อมูลlab 18)'!$B$15:$B$270</c:f>
              <c:numCache>
                <c:formatCode>General</c:formatCode>
                <c:ptCount val="256"/>
                <c:pt idx="0">
                  <c:v>1.4E-2</c:v>
                </c:pt>
                <c:pt idx="1">
                  <c:v>1.4909803921568628E-2</c:v>
                </c:pt>
                <c:pt idx="2">
                  <c:v>1.5819607843137254E-2</c:v>
                </c:pt>
                <c:pt idx="3">
                  <c:v>1.6729411764705882E-2</c:v>
                </c:pt>
                <c:pt idx="4">
                  <c:v>1.7639215686274509E-2</c:v>
                </c:pt>
                <c:pt idx="5">
                  <c:v>1.8549019607843137E-2</c:v>
                </c:pt>
                <c:pt idx="6">
                  <c:v>1.9458823529411765E-2</c:v>
                </c:pt>
                <c:pt idx="7">
                  <c:v>2.0368627450980392E-2</c:v>
                </c:pt>
                <c:pt idx="8">
                  <c:v>2.127843137254902E-2</c:v>
                </c:pt>
                <c:pt idx="9">
                  <c:v>2.2188235294117648E-2</c:v>
                </c:pt>
                <c:pt idx="10">
                  <c:v>2.3098039215686275E-2</c:v>
                </c:pt>
                <c:pt idx="11">
                  <c:v>2.4007843137254903E-2</c:v>
                </c:pt>
                <c:pt idx="12">
                  <c:v>2.491764705882353E-2</c:v>
                </c:pt>
                <c:pt idx="13">
                  <c:v>2.5827450980392158E-2</c:v>
                </c:pt>
                <c:pt idx="14">
                  <c:v>2.6737254901960786E-2</c:v>
                </c:pt>
                <c:pt idx="15">
                  <c:v>2.7647058823529413E-2</c:v>
                </c:pt>
                <c:pt idx="16">
                  <c:v>2.8556862745098041E-2</c:v>
                </c:pt>
                <c:pt idx="17">
                  <c:v>2.9466666666666669E-2</c:v>
                </c:pt>
                <c:pt idx="18">
                  <c:v>3.0376470588235296E-2</c:v>
                </c:pt>
                <c:pt idx="19">
                  <c:v>3.1286274509803924E-2</c:v>
                </c:pt>
                <c:pt idx="20">
                  <c:v>3.2196078431372552E-2</c:v>
                </c:pt>
                <c:pt idx="21">
                  <c:v>3.3105882352941179E-2</c:v>
                </c:pt>
                <c:pt idx="22">
                  <c:v>3.4015686274509807E-2</c:v>
                </c:pt>
                <c:pt idx="23">
                  <c:v>3.4925490196078435E-2</c:v>
                </c:pt>
                <c:pt idx="24">
                  <c:v>3.5835294117647062E-2</c:v>
                </c:pt>
                <c:pt idx="25">
                  <c:v>3.674509803921569E-2</c:v>
                </c:pt>
                <c:pt idx="26">
                  <c:v>3.7654901960784318E-2</c:v>
                </c:pt>
                <c:pt idx="27">
                  <c:v>3.8564705882352945E-2</c:v>
                </c:pt>
                <c:pt idx="28">
                  <c:v>3.9474509803921573E-2</c:v>
                </c:pt>
                <c:pt idx="29">
                  <c:v>4.0384313725490201E-2</c:v>
                </c:pt>
                <c:pt idx="30">
                  <c:v>4.1294117647058828E-2</c:v>
                </c:pt>
                <c:pt idx="31">
                  <c:v>4.2203921568627456E-2</c:v>
                </c:pt>
                <c:pt idx="32">
                  <c:v>4.3113725490196084E-2</c:v>
                </c:pt>
                <c:pt idx="33">
                  <c:v>4.4023529411764711E-2</c:v>
                </c:pt>
                <c:pt idx="34">
                  <c:v>4.4933333333333339E-2</c:v>
                </c:pt>
                <c:pt idx="35">
                  <c:v>4.5843137254901967E-2</c:v>
                </c:pt>
                <c:pt idx="36">
                  <c:v>4.6752941176470594E-2</c:v>
                </c:pt>
                <c:pt idx="37">
                  <c:v>4.7662745098039222E-2</c:v>
                </c:pt>
                <c:pt idx="38">
                  <c:v>4.857254901960785E-2</c:v>
                </c:pt>
                <c:pt idx="39">
                  <c:v>4.9482352941176477E-2</c:v>
                </c:pt>
                <c:pt idx="40">
                  <c:v>5.0392156862745105E-2</c:v>
                </c:pt>
                <c:pt idx="41">
                  <c:v>5.1301960784313733E-2</c:v>
                </c:pt>
                <c:pt idx="42">
                  <c:v>5.221176470588236E-2</c:v>
                </c:pt>
                <c:pt idx="43">
                  <c:v>5.3121568627450988E-2</c:v>
                </c:pt>
                <c:pt idx="44">
                  <c:v>5.4031372549019616E-2</c:v>
                </c:pt>
                <c:pt idx="45">
                  <c:v>5.4941176470588243E-2</c:v>
                </c:pt>
                <c:pt idx="46">
                  <c:v>5.5850980392156871E-2</c:v>
                </c:pt>
                <c:pt idx="47">
                  <c:v>5.6760784313725499E-2</c:v>
                </c:pt>
                <c:pt idx="48">
                  <c:v>5.7670588235294126E-2</c:v>
                </c:pt>
                <c:pt idx="49">
                  <c:v>5.8580392156862754E-2</c:v>
                </c:pt>
                <c:pt idx="50">
                  <c:v>5.9490196078431382E-2</c:v>
                </c:pt>
                <c:pt idx="51">
                  <c:v>6.0400000000000009E-2</c:v>
                </c:pt>
                <c:pt idx="52">
                  <c:v>6.1309803921568637E-2</c:v>
                </c:pt>
                <c:pt idx="53">
                  <c:v>6.2219607843137265E-2</c:v>
                </c:pt>
                <c:pt idx="54">
                  <c:v>6.3129411764705892E-2</c:v>
                </c:pt>
                <c:pt idx="55">
                  <c:v>6.403921568627452E-2</c:v>
                </c:pt>
                <c:pt idx="56">
                  <c:v>6.4949019607843148E-2</c:v>
                </c:pt>
                <c:pt idx="57">
                  <c:v>6.5858823529411775E-2</c:v>
                </c:pt>
                <c:pt idx="58">
                  <c:v>6.6768627450980403E-2</c:v>
                </c:pt>
                <c:pt idx="59">
                  <c:v>6.7678431372549031E-2</c:v>
                </c:pt>
                <c:pt idx="60">
                  <c:v>6.8588235294117658E-2</c:v>
                </c:pt>
                <c:pt idx="61">
                  <c:v>6.9498039215686286E-2</c:v>
                </c:pt>
                <c:pt idx="62">
                  <c:v>7.0407843137254914E-2</c:v>
                </c:pt>
                <c:pt idx="63">
                  <c:v>7.1317647058823541E-2</c:v>
                </c:pt>
                <c:pt idx="64">
                  <c:v>7.2227450980392169E-2</c:v>
                </c:pt>
                <c:pt idx="65">
                  <c:v>7.3137254901960796E-2</c:v>
                </c:pt>
                <c:pt idx="66">
                  <c:v>7.4047058823529424E-2</c:v>
                </c:pt>
                <c:pt idx="67">
                  <c:v>7.4956862745098052E-2</c:v>
                </c:pt>
                <c:pt idx="68">
                  <c:v>7.5866666666666679E-2</c:v>
                </c:pt>
                <c:pt idx="69">
                  <c:v>7.6776470588235307E-2</c:v>
                </c:pt>
                <c:pt idx="70">
                  <c:v>7.7686274509803935E-2</c:v>
                </c:pt>
                <c:pt idx="71">
                  <c:v>7.8596078431372562E-2</c:v>
                </c:pt>
                <c:pt idx="72">
                  <c:v>7.950588235294119E-2</c:v>
                </c:pt>
                <c:pt idx="73">
                  <c:v>8.0415686274509818E-2</c:v>
                </c:pt>
                <c:pt idx="74">
                  <c:v>8.1325490196078445E-2</c:v>
                </c:pt>
                <c:pt idx="75">
                  <c:v>8.2235294117647073E-2</c:v>
                </c:pt>
                <c:pt idx="76">
                  <c:v>8.3145098039215701E-2</c:v>
                </c:pt>
                <c:pt idx="77">
                  <c:v>8.4054901960784328E-2</c:v>
                </c:pt>
                <c:pt idx="78">
                  <c:v>8.4964705882352956E-2</c:v>
                </c:pt>
                <c:pt idx="79">
                  <c:v>8.5874509803921584E-2</c:v>
                </c:pt>
                <c:pt idx="80">
                  <c:v>8.6784313725490211E-2</c:v>
                </c:pt>
                <c:pt idx="81">
                  <c:v>8.7694117647058839E-2</c:v>
                </c:pt>
                <c:pt idx="82">
                  <c:v>8.8603921568627467E-2</c:v>
                </c:pt>
                <c:pt idx="83">
                  <c:v>8.9513725490196094E-2</c:v>
                </c:pt>
                <c:pt idx="84">
                  <c:v>9.0423529411764722E-2</c:v>
                </c:pt>
                <c:pt idx="85">
                  <c:v>9.133333333333335E-2</c:v>
                </c:pt>
                <c:pt idx="86">
                  <c:v>9.2243137254901977E-2</c:v>
                </c:pt>
                <c:pt idx="87">
                  <c:v>9.3152941176470605E-2</c:v>
                </c:pt>
                <c:pt idx="88">
                  <c:v>9.4062745098039233E-2</c:v>
                </c:pt>
                <c:pt idx="89">
                  <c:v>9.497254901960786E-2</c:v>
                </c:pt>
                <c:pt idx="90">
                  <c:v>9.5882352941176488E-2</c:v>
                </c:pt>
                <c:pt idx="91">
                  <c:v>9.6792156862745116E-2</c:v>
                </c:pt>
                <c:pt idx="92">
                  <c:v>9.7701960784313743E-2</c:v>
                </c:pt>
                <c:pt idx="93">
                  <c:v>9.8611764705882371E-2</c:v>
                </c:pt>
                <c:pt idx="94">
                  <c:v>9.9521568627450999E-2</c:v>
                </c:pt>
                <c:pt idx="95">
                  <c:v>0.10043137254901963</c:v>
                </c:pt>
                <c:pt idx="96">
                  <c:v>0.10134117647058825</c:v>
                </c:pt>
                <c:pt idx="97">
                  <c:v>0.10225098039215688</c:v>
                </c:pt>
                <c:pt idx="98">
                  <c:v>0.10316078431372551</c:v>
                </c:pt>
                <c:pt idx="99">
                  <c:v>0.10407058823529414</c:v>
                </c:pt>
                <c:pt idx="100">
                  <c:v>0.10498039215686276</c:v>
                </c:pt>
                <c:pt idx="101">
                  <c:v>0.10589019607843139</c:v>
                </c:pt>
                <c:pt idx="102">
                  <c:v>0.10680000000000002</c:v>
                </c:pt>
                <c:pt idx="103">
                  <c:v>0.10770980392156865</c:v>
                </c:pt>
                <c:pt idx="104">
                  <c:v>0.10861960784313728</c:v>
                </c:pt>
                <c:pt idx="105">
                  <c:v>0.1095294117647059</c:v>
                </c:pt>
                <c:pt idx="106">
                  <c:v>0.11043921568627453</c:v>
                </c:pt>
                <c:pt idx="107">
                  <c:v>0.11134901960784316</c:v>
                </c:pt>
                <c:pt idx="108">
                  <c:v>0.11225882352941179</c:v>
                </c:pt>
                <c:pt idx="109">
                  <c:v>0.11316862745098041</c:v>
                </c:pt>
                <c:pt idx="110">
                  <c:v>0.11407843137254904</c:v>
                </c:pt>
                <c:pt idx="111">
                  <c:v>0.11498823529411767</c:v>
                </c:pt>
                <c:pt idx="112">
                  <c:v>0.1158980392156863</c:v>
                </c:pt>
                <c:pt idx="113">
                  <c:v>0.11680784313725492</c:v>
                </c:pt>
                <c:pt idx="114">
                  <c:v>0.11771764705882355</c:v>
                </c:pt>
                <c:pt idx="115">
                  <c:v>0.11862745098039218</c:v>
                </c:pt>
                <c:pt idx="116">
                  <c:v>0.11953725490196081</c:v>
                </c:pt>
                <c:pt idx="117">
                  <c:v>0.12044705882352943</c:v>
                </c:pt>
                <c:pt idx="118">
                  <c:v>0.12135686274509806</c:v>
                </c:pt>
                <c:pt idx="119">
                  <c:v>0.12226666666666669</c:v>
                </c:pt>
                <c:pt idx="120">
                  <c:v>0.12317647058823532</c:v>
                </c:pt>
                <c:pt idx="121">
                  <c:v>0.12408627450980395</c:v>
                </c:pt>
                <c:pt idx="122">
                  <c:v>0.12499607843137257</c:v>
                </c:pt>
                <c:pt idx="123">
                  <c:v>0.1259058823529412</c:v>
                </c:pt>
                <c:pt idx="124">
                  <c:v>0.12681568627450981</c:v>
                </c:pt>
                <c:pt idx="125">
                  <c:v>0.12772549019607843</c:v>
                </c:pt>
                <c:pt idx="126">
                  <c:v>0.12863529411764704</c:v>
                </c:pt>
                <c:pt idx="127">
                  <c:v>0.12954509803921566</c:v>
                </c:pt>
                <c:pt idx="128">
                  <c:v>0.13045490196078427</c:v>
                </c:pt>
                <c:pt idx="129">
                  <c:v>0.13136470588235288</c:v>
                </c:pt>
                <c:pt idx="130">
                  <c:v>0.1322745098039215</c:v>
                </c:pt>
                <c:pt idx="131">
                  <c:v>0.13318431372549011</c:v>
                </c:pt>
                <c:pt idx="132">
                  <c:v>0.13409411764705872</c:v>
                </c:pt>
                <c:pt idx="133">
                  <c:v>0.13500392156862734</c:v>
                </c:pt>
                <c:pt idx="134">
                  <c:v>0.13591372549019595</c:v>
                </c:pt>
                <c:pt idx="135">
                  <c:v>0.13682352941176457</c:v>
                </c:pt>
                <c:pt idx="136">
                  <c:v>0.13773333333333318</c:v>
                </c:pt>
                <c:pt idx="137">
                  <c:v>0.13864313725490179</c:v>
                </c:pt>
                <c:pt idx="138">
                  <c:v>0.13955294117647041</c:v>
                </c:pt>
                <c:pt idx="139">
                  <c:v>0.14046274509803902</c:v>
                </c:pt>
                <c:pt idx="140">
                  <c:v>0.14137254901960764</c:v>
                </c:pt>
                <c:pt idx="141">
                  <c:v>0.14228235294117625</c:v>
                </c:pt>
                <c:pt idx="142">
                  <c:v>0.14319215686274486</c:v>
                </c:pt>
                <c:pt idx="143">
                  <c:v>0.14410196078431348</c:v>
                </c:pt>
                <c:pt idx="144">
                  <c:v>0.14501176470588209</c:v>
                </c:pt>
                <c:pt idx="145">
                  <c:v>0.1459215686274507</c:v>
                </c:pt>
                <c:pt idx="146">
                  <c:v>0.14683137254901932</c:v>
                </c:pt>
                <c:pt idx="147">
                  <c:v>0.14774117647058793</c:v>
                </c:pt>
                <c:pt idx="148">
                  <c:v>0.14865098039215655</c:v>
                </c:pt>
                <c:pt idx="149">
                  <c:v>0.14956078431372516</c:v>
                </c:pt>
                <c:pt idx="150">
                  <c:v>0.15047058823529377</c:v>
                </c:pt>
                <c:pt idx="151">
                  <c:v>0.15138039215686239</c:v>
                </c:pt>
                <c:pt idx="152">
                  <c:v>0.152290196078431</c:v>
                </c:pt>
                <c:pt idx="153">
                  <c:v>0.15319999999999961</c:v>
                </c:pt>
                <c:pt idx="154">
                  <c:v>0.15410980392156823</c:v>
                </c:pt>
                <c:pt idx="155">
                  <c:v>0.15501960784313684</c:v>
                </c:pt>
                <c:pt idx="156">
                  <c:v>0.15592941176470546</c:v>
                </c:pt>
                <c:pt idx="157">
                  <c:v>0.15683921568627407</c:v>
                </c:pt>
                <c:pt idx="158">
                  <c:v>0.15774901960784268</c:v>
                </c:pt>
                <c:pt idx="159">
                  <c:v>0.1586588235294113</c:v>
                </c:pt>
                <c:pt idx="160">
                  <c:v>0.15956862745097991</c:v>
                </c:pt>
                <c:pt idx="161">
                  <c:v>0.16047843137254852</c:v>
                </c:pt>
                <c:pt idx="162">
                  <c:v>0.16138823529411714</c:v>
                </c:pt>
                <c:pt idx="163">
                  <c:v>0.16229803921568575</c:v>
                </c:pt>
                <c:pt idx="164">
                  <c:v>0.16320784313725437</c:v>
                </c:pt>
                <c:pt idx="165">
                  <c:v>0.16411764705882298</c:v>
                </c:pt>
                <c:pt idx="166">
                  <c:v>0.16502745098039159</c:v>
                </c:pt>
                <c:pt idx="167">
                  <c:v>0.16593725490196021</c:v>
                </c:pt>
                <c:pt idx="168">
                  <c:v>0.16684705882352882</c:v>
                </c:pt>
                <c:pt idx="169">
                  <c:v>0.16775686274509743</c:v>
                </c:pt>
                <c:pt idx="170">
                  <c:v>0.16866666666666605</c:v>
                </c:pt>
                <c:pt idx="171">
                  <c:v>0.16957647058823466</c:v>
                </c:pt>
                <c:pt idx="172">
                  <c:v>0.17048627450980328</c:v>
                </c:pt>
                <c:pt idx="173">
                  <c:v>0.17139607843137189</c:v>
                </c:pt>
                <c:pt idx="174">
                  <c:v>0.1723058823529405</c:v>
                </c:pt>
                <c:pt idx="175">
                  <c:v>0.17321568627450912</c:v>
                </c:pt>
                <c:pt idx="176">
                  <c:v>0.17412549019607773</c:v>
                </c:pt>
                <c:pt idx="177">
                  <c:v>0.17503529411764635</c:v>
                </c:pt>
                <c:pt idx="178">
                  <c:v>0.17594509803921496</c:v>
                </c:pt>
                <c:pt idx="179">
                  <c:v>0.17685490196078357</c:v>
                </c:pt>
                <c:pt idx="180">
                  <c:v>0.17776470588235219</c:v>
                </c:pt>
                <c:pt idx="181">
                  <c:v>0.1786745098039208</c:v>
                </c:pt>
                <c:pt idx="182">
                  <c:v>0.17958431372548941</c:v>
                </c:pt>
                <c:pt idx="183">
                  <c:v>0.18049411764705803</c:v>
                </c:pt>
                <c:pt idx="184">
                  <c:v>0.18140392156862664</c:v>
                </c:pt>
                <c:pt idx="185">
                  <c:v>0.18231372549019526</c:v>
                </c:pt>
                <c:pt idx="186">
                  <c:v>0.18322352941176387</c:v>
                </c:pt>
                <c:pt idx="187">
                  <c:v>0.18413333333333248</c:v>
                </c:pt>
                <c:pt idx="188">
                  <c:v>0.1850431372549011</c:v>
                </c:pt>
                <c:pt idx="189">
                  <c:v>0.18595294117646971</c:v>
                </c:pt>
                <c:pt idx="190">
                  <c:v>0.18686274509803832</c:v>
                </c:pt>
                <c:pt idx="191">
                  <c:v>0.18777254901960694</c:v>
                </c:pt>
                <c:pt idx="192">
                  <c:v>0.18868235294117555</c:v>
                </c:pt>
                <c:pt idx="193">
                  <c:v>0.18959215686274417</c:v>
                </c:pt>
                <c:pt idx="194">
                  <c:v>0.19050196078431278</c:v>
                </c:pt>
                <c:pt idx="195">
                  <c:v>0.19141176470588139</c:v>
                </c:pt>
                <c:pt idx="196">
                  <c:v>0.19232156862745001</c:v>
                </c:pt>
                <c:pt idx="197">
                  <c:v>0.19323137254901862</c:v>
                </c:pt>
                <c:pt idx="198">
                  <c:v>0.19414117647058723</c:v>
                </c:pt>
                <c:pt idx="199">
                  <c:v>0.19505098039215585</c:v>
                </c:pt>
                <c:pt idx="200">
                  <c:v>0.19596078431372446</c:v>
                </c:pt>
                <c:pt idx="201">
                  <c:v>0.19687058823529308</c:v>
                </c:pt>
                <c:pt idx="202">
                  <c:v>0.19778039215686169</c:v>
                </c:pt>
                <c:pt idx="203">
                  <c:v>0.1986901960784303</c:v>
                </c:pt>
                <c:pt idx="204">
                  <c:v>0.19959999999999892</c:v>
                </c:pt>
                <c:pt idx="205">
                  <c:v>0.20050980392156753</c:v>
                </c:pt>
                <c:pt idx="206">
                  <c:v>0.20141960784313614</c:v>
                </c:pt>
                <c:pt idx="207">
                  <c:v>0.20232941176470476</c:v>
                </c:pt>
                <c:pt idx="208">
                  <c:v>0.20323921568627337</c:v>
                </c:pt>
                <c:pt idx="209">
                  <c:v>0.20414901960784199</c:v>
                </c:pt>
                <c:pt idx="210">
                  <c:v>0.2050588235294106</c:v>
                </c:pt>
                <c:pt idx="211">
                  <c:v>0.20596862745097921</c:v>
                </c:pt>
                <c:pt idx="212">
                  <c:v>0.20687843137254783</c:v>
                </c:pt>
                <c:pt idx="213">
                  <c:v>0.20778823529411644</c:v>
                </c:pt>
                <c:pt idx="214">
                  <c:v>0.20869803921568506</c:v>
                </c:pt>
                <c:pt idx="215">
                  <c:v>0.20960784313725367</c:v>
                </c:pt>
                <c:pt idx="216">
                  <c:v>0.21051764705882228</c:v>
                </c:pt>
                <c:pt idx="217">
                  <c:v>0.2114274509803909</c:v>
                </c:pt>
                <c:pt idx="218">
                  <c:v>0.21233725490195951</c:v>
                </c:pt>
                <c:pt idx="219">
                  <c:v>0.21324705882352812</c:v>
                </c:pt>
                <c:pt idx="220">
                  <c:v>0.21415686274509674</c:v>
                </c:pt>
                <c:pt idx="221">
                  <c:v>0.21506666666666535</c:v>
                </c:pt>
                <c:pt idx="222">
                  <c:v>0.21597647058823397</c:v>
                </c:pt>
                <c:pt idx="223">
                  <c:v>0.21688627450980258</c:v>
                </c:pt>
                <c:pt idx="224">
                  <c:v>0.21779607843137119</c:v>
                </c:pt>
                <c:pt idx="225">
                  <c:v>0.21870588235293981</c:v>
                </c:pt>
                <c:pt idx="226">
                  <c:v>0.21961568627450842</c:v>
                </c:pt>
                <c:pt idx="227">
                  <c:v>0.22052549019607703</c:v>
                </c:pt>
                <c:pt idx="228">
                  <c:v>0.22143529411764565</c:v>
                </c:pt>
                <c:pt idx="229">
                  <c:v>0.22234509803921426</c:v>
                </c:pt>
                <c:pt idx="230">
                  <c:v>0.22325490196078288</c:v>
                </c:pt>
                <c:pt idx="231">
                  <c:v>0.22416470588235149</c:v>
                </c:pt>
                <c:pt idx="232">
                  <c:v>0.2250745098039201</c:v>
                </c:pt>
                <c:pt idx="233">
                  <c:v>0.22598431372548872</c:v>
                </c:pt>
                <c:pt idx="234">
                  <c:v>0.22689411764705733</c:v>
                </c:pt>
                <c:pt idx="235">
                  <c:v>0.22780392156862594</c:v>
                </c:pt>
                <c:pt idx="236">
                  <c:v>0.22871372549019456</c:v>
                </c:pt>
                <c:pt idx="237">
                  <c:v>0.22962352941176317</c:v>
                </c:pt>
                <c:pt idx="238">
                  <c:v>0.23053333333333179</c:v>
                </c:pt>
                <c:pt idx="239">
                  <c:v>0.2314431372549004</c:v>
                </c:pt>
                <c:pt idx="240">
                  <c:v>0.23235294117646901</c:v>
                </c:pt>
                <c:pt idx="241">
                  <c:v>0.23326274509803763</c:v>
                </c:pt>
                <c:pt idx="242">
                  <c:v>0.23417254901960624</c:v>
                </c:pt>
                <c:pt idx="243">
                  <c:v>0.23508235294117485</c:v>
                </c:pt>
                <c:pt idx="244">
                  <c:v>0.23599215686274347</c:v>
                </c:pt>
                <c:pt idx="245">
                  <c:v>0.23690196078431208</c:v>
                </c:pt>
                <c:pt idx="246">
                  <c:v>0.2378117647058807</c:v>
                </c:pt>
                <c:pt idx="247">
                  <c:v>0.23872156862744931</c:v>
                </c:pt>
                <c:pt idx="248">
                  <c:v>0.23963137254901792</c:v>
                </c:pt>
                <c:pt idx="249">
                  <c:v>0.24054117647058654</c:v>
                </c:pt>
                <c:pt idx="250">
                  <c:v>0.24145098039215515</c:v>
                </c:pt>
                <c:pt idx="251">
                  <c:v>0.24236078431372376</c:v>
                </c:pt>
                <c:pt idx="252">
                  <c:v>0.24327058823529238</c:v>
                </c:pt>
                <c:pt idx="253">
                  <c:v>0.24418039215686099</c:v>
                </c:pt>
                <c:pt idx="254">
                  <c:v>0.24509019607842961</c:v>
                </c:pt>
                <c:pt idx="255">
                  <c:v>0.24599999999999822</c:v>
                </c:pt>
              </c:numCache>
            </c:numRef>
          </c:xVal>
          <c:yVal>
            <c:numRef>
              <c:f>'Kernel Data (ตัดข้อมูลlab 18)'!$C$15:$C$270</c:f>
              <c:numCache>
                <c:formatCode>General</c:formatCode>
                <c:ptCount val="256"/>
                <c:pt idx="0">
                  <c:v>2.9546604340104688E-2</c:v>
                </c:pt>
                <c:pt idx="1">
                  <c:v>3.6351422181153795E-2</c:v>
                </c:pt>
                <c:pt idx="2">
                  <c:v>4.4555885564713071E-2</c:v>
                </c:pt>
                <c:pt idx="3">
                  <c:v>5.4408344155764204E-2</c:v>
                </c:pt>
                <c:pt idx="4">
                  <c:v>6.6192657412748115E-2</c:v>
                </c:pt>
                <c:pt idx="5">
                  <c:v>8.0231578829095651E-2</c:v>
                </c:pt>
                <c:pt idx="6">
                  <c:v>9.6890148186604352E-2</c:v>
                </c:pt>
                <c:pt idx="7">
                  <c:v>0.11657902500535486</c:v>
                </c:pt>
                <c:pt idx="8">
                  <c:v>0.13975768573355921</c:v>
                </c:pt>
                <c:pt idx="9">
                  <c:v>0.16693739681649752</c:v>
                </c:pt>
                <c:pt idx="10">
                  <c:v>0.19868386595914214</c:v>
                </c:pt>
                <c:pt idx="11">
                  <c:v>0.23561946502482481</c:v>
                </c:pt>
                <c:pt idx="12">
                  <c:v>0.27842491048534307</c:v>
                </c:pt>
                <c:pt idx="13">
                  <c:v>0.32784028155791706</c:v>
                </c:pt>
                <c:pt idx="14">
                  <c:v>0.38466525252877692</c:v>
                </c:pt>
                <c:pt idx="15">
                  <c:v>0.44975841465080091</c:v>
                </c:pt>
                <c:pt idx="16">
                  <c:v>0.52403556475957358</c:v>
                </c:pt>
                <c:pt idx="17">
                  <c:v>0.60846684267728257</c:v>
                </c:pt>
                <c:pt idx="18">
                  <c:v>0.70407260780539216</c:v>
                </c:pt>
                <c:pt idx="19">
                  <c:v>0.81191795721103133</c:v>
                </c:pt>
                <c:pt idx="20">
                  <c:v>0.93310580307273117</c:v>
                </c:pt>
                <c:pt idx="21">
                  <c:v>1.0687684465637797</c:v>
                </c:pt>
                <c:pt idx="22">
                  <c:v>1.2200576080181742</c:v>
                </c:pt>
                <c:pt idx="23">
                  <c:v>1.3881328993528299</c:v>
                </c:pt>
                <c:pt idx="24">
                  <c:v>1.5741487539252295</c:v>
                </c:pt>
                <c:pt idx="25">
                  <c:v>1.7792398609143385</c:v>
                </c:pt>
                <c:pt idx="26">
                  <c:v>2.0045051854674738</c:v>
                </c:pt>
                <c:pt idx="27">
                  <c:v>2.2509906917243554</c:v>
                </c:pt>
                <c:pt idx="28">
                  <c:v>2.5196709228110779</c:v>
                </c:pt>
                <c:pt idx="29">
                  <c:v>2.8114296293301448</c:v>
                </c:pt>
                <c:pt idx="30">
                  <c:v>3.1270396750433727</c:v>
                </c:pt>
                <c:pt idx="31">
                  <c:v>3.4671424845903824</c:v>
                </c:pt>
                <c:pt idx="32">
                  <c:v>3.8322273324017795</c:v>
                </c:pt>
                <c:pt idx="33">
                  <c:v>4.2226108036101726</c:v>
                </c:pt>
                <c:pt idx="34">
                  <c:v>4.6384167858565721</c:v>
                </c:pt>
                <c:pt idx="35">
                  <c:v>5.079557374528517</c:v>
                </c:pt>
                <c:pt idx="36">
                  <c:v>5.5457150922215135</c:v>
                </c:pt>
                <c:pt idx="37">
                  <c:v>6.0363268351492936</c:v>
                </c:pt>
                <c:pt idx="38">
                  <c:v>6.5505699639089183</c:v>
                </c:pt>
                <c:pt idx="39">
                  <c:v>7.087350952531362</c:v>
                </c:pt>
                <c:pt idx="40">
                  <c:v>7.6452969972744906</c:v>
                </c:pt>
                <c:pt idx="41">
                  <c:v>8.2227509643993706</c:v>
                </c:pt>
                <c:pt idx="42">
                  <c:v>8.8177700236137664</c:v>
                </c:pt>
                <c:pt idx="43">
                  <c:v>9.428128270567111</c:v>
                </c:pt>
                <c:pt idx="44">
                  <c:v>10.051323587591234</c:v>
                </c:pt>
                <c:pt idx="45">
                  <c:v>10.684588926964679</c:v>
                </c:pt>
                <c:pt idx="46">
                  <c:v>11.32490812586247</c:v>
                </c:pt>
                <c:pt idx="47">
                  <c:v>11.969036277777167</c:v>
                </c:pt>
                <c:pt idx="48">
                  <c:v>12.613524592940218</c:v>
                </c:pt>
                <c:pt idx="49">
                  <c:v>13.254749581972826</c:v>
                </c:pt>
                <c:pt idx="50">
                  <c:v>13.888946294936172</c:v>
                </c:pt>
                <c:pt idx="51">
                  <c:v>14.512245244828303</c:v>
                </c:pt>
                <c:pt idx="52">
                  <c:v>15.120712543432612</c:v>
                </c:pt>
                <c:pt idx="53">
                  <c:v>15.710392681559451</c:v>
                </c:pt>
                <c:pt idx="54">
                  <c:v>16.277353298571622</c:v>
                </c:pt>
                <c:pt idx="55">
                  <c:v>16.817731211070839</c:v>
                </c:pt>
                <c:pt idx="56">
                  <c:v>17.327778911003644</c:v>
                </c:pt>
                <c:pt idx="57">
                  <c:v>17.803910702139923</c:v>
                </c:pt>
                <c:pt idx="58">
                  <c:v>18.24274762330101</c:v>
                </c:pt>
                <c:pt idx="59">
                  <c:v>18.64116030862067</c:v>
                </c:pt>
                <c:pt idx="60">
                  <c:v>18.996308960470454</c:v>
                </c:pt>
                <c:pt idx="61">
                  <c:v>19.305679659537169</c:v>
                </c:pt>
                <c:pt idx="62">
                  <c:v>19.567116308016494</c:v>
                </c:pt>
                <c:pt idx="63">
                  <c:v>19.778847594135883</c:v>
                </c:pt>
                <c:pt idx="64">
                  <c:v>19.939508476476224</c:v>
                </c:pt>
                <c:pt idx="65">
                  <c:v>20.048155811239731</c:v>
                </c:pt>
                <c:pt idx="66">
                  <c:v>20.104277880454916</c:v>
                </c:pt>
                <c:pt idx="67">
                  <c:v>20.107797719381345</c:v>
                </c:pt>
                <c:pt idx="68">
                  <c:v>20.059070282085461</c:v>
                </c:pt>
                <c:pt idx="69">
                  <c:v>19.958873620305155</c:v>
                </c:pt>
                <c:pt idx="70">
                  <c:v>19.808394377549053</c:v>
                </c:pt>
                <c:pt idx="71">
                  <c:v>19.609208013619824</c:v>
                </c:pt>
                <c:pt idx="72">
                  <c:v>19.363254270843832</c:v>
                </c:pt>
                <c:pt idx="73">
                  <c:v>19.072808469552687</c:v>
                </c:pt>
                <c:pt idx="74">
                  <c:v>18.74044927512125</c:v>
                </c:pt>
                <c:pt idx="75">
                  <c:v>18.369023611524284</c:v>
                </c:pt>
                <c:pt idx="76">
                  <c:v>17.961609407405682</c:v>
                </c:pt>
                <c:pt idx="77">
                  <c:v>17.521476851549956</c:v>
                </c:pt>
                <c:pt idx="78">
                  <c:v>17.052048807778704</c:v>
                </c:pt>
                <c:pt idx="79">
                  <c:v>16.556860997750913</c:v>
                </c:pt>
                <c:pt idx="80">
                  <c:v>16.03952250750098</c:v>
                </c:pt>
                <c:pt idx="81">
                  <c:v>15.50367711363058</c:v>
                </c:pt>
                <c:pt idx="82">
                  <c:v>14.952965861705975</c:v>
                </c:pt>
                <c:pt idx="83">
                  <c:v>14.390991266186591</c:v>
                </c:pt>
                <c:pt idx="84">
                  <c:v>13.821283441248346</c:v>
                </c:pt>
                <c:pt idx="85">
                  <c:v>13.247268417655354</c:v>
                </c:pt>
                <c:pt idx="86">
                  <c:v>12.672238854100309</c:v>
                </c:pt>
                <c:pt idx="87">
                  <c:v>12.099327313068949</c:v>
                </c:pt>
                <c:pt idx="88">
                  <c:v>11.531482241339054</c:v>
                </c:pt>
                <c:pt idx="89">
                  <c:v>10.971446772964731</c:v>
                </c:pt>
                <c:pt idx="90">
                  <c:v>10.42174045660872</c:v>
                </c:pt>
                <c:pt idx="91">
                  <c:v>9.884643997431164</c:v>
                </c:pt>
                <c:pt idx="92">
                  <c:v>9.3621870941479344</c:v>
                </c:pt>
                <c:pt idx="93">
                  <c:v>8.85613944193015</c:v>
                </c:pt>
                <c:pt idx="94">
                  <c:v>8.3680049592043098</c:v>
                </c:pt>
                <c:pt idx="95">
                  <c:v>7.8990192790840386</c:v>
                </c:pt>
                <c:pt idx="96">
                  <c:v>7.4501505225286655</c:v>
                </c:pt>
                <c:pt idx="97">
                  <c:v>7.0221033393784831</c:v>
                </c:pt>
                <c:pt idx="98">
                  <c:v>6.6153261648417621</c:v>
                </c:pt>
                <c:pt idx="99">
                  <c:v>6.2300215932037348</c:v>
                </c:pt>
                <c:pt idx="100">
                  <c:v>5.8661597185997616</c:v>
                </c:pt>
                <c:pt idx="101">
                  <c:v>5.5234942363932333</c:v>
                </c:pt>
                <c:pt idx="102">
                  <c:v>5.2015810403053209</c:v>
                </c:pt>
                <c:pt idx="103">
                  <c:v>4.8997989926272369</c:v>
                </c:pt>
                <c:pt idx="104">
                  <c:v>4.6173724904888154</c:v>
                </c:pt>
                <c:pt idx="105">
                  <c:v>4.3533954031697952</c:v>
                </c:pt>
                <c:pt idx="106">
                  <c:v>4.1068559165722736</c:v>
                </c:pt>
                <c:pt idx="107">
                  <c:v>3.8766617936374534</c:v>
                </c:pt>
                <c:pt idx="108">
                  <c:v>3.6616655456094778</c:v>
                </c:pt>
                <c:pt idx="109">
                  <c:v>3.4606890099329046</c:v>
                </c:pt>
                <c:pt idx="110">
                  <c:v>3.2725468468299654</c:v>
                </c:pt>
                <c:pt idx="111">
                  <c:v>3.0960684981130799</c:v>
                </c:pt>
                <c:pt idx="112">
                  <c:v>2.9301181976858057</c:v>
                </c:pt>
                <c:pt idx="113">
                  <c:v>2.7736126819216187</c:v>
                </c:pt>
                <c:pt idx="114">
                  <c:v>2.6255363175301794</c:v>
                </c:pt>
                <c:pt idx="115">
                  <c:v>2.4849534419833836</c:v>
                </c:pt>
                <c:pt idx="116">
                  <c:v>2.3510177940907067</c:v>
                </c:pt>
                <c:pt idx="117">
                  <c:v>2.2229789967073139</c:v>
                </c:pt>
                <c:pt idx="118">
                  <c:v>2.1001861366236727</c:v>
                </c:pt>
                <c:pt idx="119">
                  <c:v>1.9820885653460221</c:v>
                </c:pt>
                <c:pt idx="120">
                  <c:v>1.8682341159326259</c:v>
                </c:pt>
                <c:pt idx="121">
                  <c:v>1.7582649929003276</c:v>
                </c:pt>
                <c:pt idx="122">
                  <c:v>1.6519116425575022</c:v>
                </c:pt>
                <c:pt idx="123">
                  <c:v>1.5489849486174614</c:v>
                </c:pt>
                <c:pt idx="124">
                  <c:v>1.4493671218678812</c:v>
                </c:pt>
                <c:pt idx="125">
                  <c:v>1.353001662889693</c:v>
                </c:pt>
                <c:pt idx="126">
                  <c:v>1.2598827737843754</c:v>
                </c:pt>
                <c:pt idx="127">
                  <c:v>1.1700445795562002</c:v>
                </c:pt>
                <c:pt idx="128">
                  <c:v>1.083550493626525</c:v>
                </c:pt>
                <c:pt idx="129">
                  <c:v>1.0004830267027174</c:v>
                </c:pt>
                <c:pt idx="130">
                  <c:v>0.92093429590354881</c:v>
                </c:pt>
                <c:pt idx="131">
                  <c:v>0.84499744381146025</c:v>
                </c:pt>
                <c:pt idx="132">
                  <c:v>0.77275912716487882</c:v>
                </c:pt>
                <c:pt idx="133">
                  <c:v>0.70429318433420629</c:v>
                </c:pt>
                <c:pt idx="134">
                  <c:v>0.63965554149673765</c:v>
                </c:pt>
                <c:pt idx="135">
                  <c:v>0.57888037125884573</c:v>
                </c:pt>
                <c:pt idx="136">
                  <c:v>0.52197747580000586</c:v>
                </c:pt>
                <c:pt idx="137">
                  <c:v>0.46893083053949364</c:v>
                </c:pt>
                <c:pt idx="138">
                  <c:v>0.41969819461764662</c:v>
                </c:pt>
                <c:pt idx="139">
                  <c:v>0.37421167156307061</c:v>
                </c:pt>
                <c:pt idx="140">
                  <c:v>0.33237908748454392</c:v>
                </c:pt>
                <c:pt idx="141">
                  <c:v>0.29408604478755807</c:v>
                </c:pt>
                <c:pt idx="142">
                  <c:v>0.25919850632384139</c:v>
                </c:pt>
                <c:pt idx="143">
                  <c:v>0.22756576738718665</c:v>
                </c:pt>
                <c:pt idx="144">
                  <c:v>0.19902368026773515</c:v>
                </c:pt>
                <c:pt idx="145">
                  <c:v>0.17339800726800011</c:v>
                </c:pt>
                <c:pt idx="146">
                  <c:v>0.15050779221766167</c:v>
                </c:pt>
                <c:pt idx="147">
                  <c:v>0.13016865664959892</c:v>
                </c:pt>
                <c:pt idx="148">
                  <c:v>0.11219594400487862</c:v>
                </c:pt>
                <c:pt idx="149">
                  <c:v>9.6407652680017206E-2</c:v>
                </c:pt>
                <c:pt idx="150">
                  <c:v>8.2627115673949869E-2</c:v>
                </c:pt>
                <c:pt idx="151">
                  <c:v>7.068540040780201E-2</c:v>
                </c:pt>
                <c:pt idx="152">
                  <c:v>6.0423416475335959E-2</c:v>
                </c:pt>
                <c:pt idx="153">
                  <c:v>5.1693731260655559E-2</c:v>
                </c:pt>
                <c:pt idx="154">
                  <c:v>4.4362103281372772E-2</c:v>
                </c:pt>
                <c:pt idx="155">
                  <c:v>3.830875064543366E-2</c:v>
                </c:pt>
                <c:pt idx="156">
                  <c:v>3.3429377119019159E-2</c:v>
                </c:pt>
                <c:pt idx="157">
                  <c:v>2.9635981054526705E-2</c:v>
                </c:pt>
                <c:pt idx="158">
                  <c:v>2.6857472962947201E-2</c:v>
                </c:pt>
                <c:pt idx="159">
                  <c:v>2.504012603950341E-2</c:v>
                </c:pt>
                <c:pt idx="160">
                  <c:v>2.4147880721683057E-2</c:v>
                </c:pt>
                <c:pt idx="161">
                  <c:v>2.4162519670294907E-2</c:v>
                </c:pt>
                <c:pt idx="162">
                  <c:v>2.5083723741130173E-2</c:v>
                </c:pt>
                <c:pt idx="163">
                  <c:v>2.6929012901490423E-2</c:v>
                </c:pt>
                <c:pt idx="164">
                  <c:v>2.9733568999302955E-2</c:v>
                </c:pt>
                <c:pt idx="165">
                  <c:v>3.3549930176500133E-2</c:v>
                </c:pt>
                <c:pt idx="166">
                  <c:v>3.8447539897670364E-2</c:v>
                </c:pt>
                <c:pt idx="167">
                  <c:v>4.4512127400366454E-2</c:v>
                </c:pt>
                <c:pt idx="168">
                  <c:v>5.184489121554247E-2</c:v>
                </c:pt>
                <c:pt idx="169">
                  <c:v>6.0561453589351173E-2</c:v>
                </c:pt>
                <c:pt idx="170">
                  <c:v>7.0790551470291396E-2</c:v>
                </c:pt>
                <c:pt idx="171">
                  <c:v>8.267242948371975E-2</c:v>
                </c:pt>
                <c:pt idx="172">
                  <c:v>9.6356902229360039E-2</c:v>
                </c:pt>
                <c:pt idx="173">
                  <c:v>0.11200105747990956</c:v>
                </c:pt>
                <c:pt idx="174">
                  <c:v>0.12976657853336973</c:v>
                </c:pt>
                <c:pt idx="175">
                  <c:v>0.14981667309840754</c:v>
                </c:pt>
                <c:pt idx="176">
                  <c:v>0.17231260759549058</c:v>
                </c:pt>
                <c:pt idx="177">
                  <c:v>0.19740985945522707</c:v>
                </c:pt>
                <c:pt idx="178">
                  <c:v>0.22525391559397082</c:v>
                </c:pt>
                <c:pt idx="179">
                  <c:v>0.2559757623324399</c:v>
                </c:pt>
                <c:pt idx="180">
                  <c:v>0.2896871300668078</c:v>
                </c:pt>
                <c:pt idx="181">
                  <c:v>0.32647557436557451</c:v>
                </c:pt>
                <c:pt idx="182">
                  <c:v>0.3663994931168314</c:v>
                </c:pt>
                <c:pt idx="183">
                  <c:v>0.40948319608272227</c:v>
                </c:pt>
                <c:pt idx="184">
                  <c:v>0.45571215787835245</c:v>
                </c:pt>
                <c:pt idx="185">
                  <c:v>0.50502859711646308</c:v>
                </c:pt>
                <c:pt idx="186">
                  <c:v>0.55732753240954025</c:v>
                </c:pt>
                <c:pt idx="187">
                  <c:v>0.61245346933048939</c:v>
                </c:pt>
                <c:pt idx="188">
                  <c:v>0.6701978706492403</c:v>
                </c:pt>
                <c:pt idx="189">
                  <c:v>0.7302975546919489</c:v>
                </c:pt>
                <c:pt idx="190">
                  <c:v>0.79243415321738286</c:v>
                </c:pt>
                <c:pt idx="191">
                  <c:v>0.85623474071100769</c:v>
                </c:pt>
                <c:pt idx="192">
                  <c:v>0.92127372166042887</c:v>
                </c:pt>
                <c:pt idx="193">
                  <c:v>0.98707603167011115</c:v>
                </c:pt>
                <c:pt idx="194">
                  <c:v>1.0531216729495207</c:v>
                </c:pt>
                <c:pt idx="195">
                  <c:v>1.1188515657824019</c:v>
                </c:pt>
                <c:pt idx="196">
                  <c:v>1.183674656308932</c:v>
                </c:pt>
                <c:pt idx="197">
                  <c:v>1.2469761787762561</c:v>
                </c:pt>
                <c:pt idx="198">
                  <c:v>1.3081269289269795</c:v>
                </c:pt>
                <c:pt idx="199">
                  <c:v>1.3664933660656129</c:v>
                </c:pt>
                <c:pt idx="200">
                  <c:v>1.4214483262366222</c:v>
                </c:pt>
                <c:pt idx="201">
                  <c:v>1.4723820994537413</c:v>
                </c:pt>
                <c:pt idx="202">
                  <c:v>1.5187136014701483</c:v>
                </c:pt>
                <c:pt idx="203">
                  <c:v>1.5599013563715167</c:v>
                </c:pt>
                <c:pt idx="204">
                  <c:v>1.595454001207157</c:v>
                </c:pt>
                <c:pt idx="205">
                  <c:v>1.6249400284913613</c:v>
                </c:pt>
                <c:pt idx="206">
                  <c:v>1.6479964968566809</c:v>
                </c:pt>
                <c:pt idx="207">
                  <c:v>1.6643364641577685</c:v>
                </c:pt>
                <c:pt idx="208">
                  <c:v>1.6737549302295254</c:v>
                </c:pt>
                <c:pt idx="209">
                  <c:v>1.676133117224881</c:v>
                </c:pt>
                <c:pt idx="210">
                  <c:v>1.6714409625735207</c:v>
                </c:pt>
                <c:pt idx="211">
                  <c:v>1.6597377514008116</c:v>
                </c:pt>
                <c:pt idx="212">
                  <c:v>1.6411708697995187</c:v>
                </c:pt>
                <c:pt idx="213">
                  <c:v>1.6159727156022086</c:v>
                </c:pt>
                <c:pt idx="214">
                  <c:v>1.5844558571737444</c:v>
                </c:pt>
                <c:pt idx="215">
                  <c:v>1.5470065812088796</c:v>
                </c:pt>
                <c:pt idx="216">
                  <c:v>1.5040770157139207</c:v>
                </c:pt>
                <c:pt idx="217">
                  <c:v>1.4561760526485472</c:v>
                </c:pt>
                <c:pt idx="218">
                  <c:v>1.4038593247907236</c:v>
                </c:pt>
                <c:pt idx="219">
                  <c:v>1.3477185123170914</c:v>
                </c:pt>
                <c:pt idx="220">
                  <c:v>1.2883702658178375</c:v>
                </c:pt>
                <c:pt idx="221">
                  <c:v>1.2264450338595636</c:v>
                </c:pt>
                <c:pt idx="222">
                  <c:v>1.1625760750524923</c:v>
                </c:pt>
                <c:pt idx="223">
                  <c:v>1.0973889175331137</c:v>
                </c:pt>
                <c:pt idx="224">
                  <c:v>1.0314915038422978</c:v>
                </c:pt>
                <c:pt idx="225">
                  <c:v>0.96546522764358722</c:v>
                </c:pt>
                <c:pt idx="226">
                  <c:v>0.89985703207714207</c:v>
                </c:pt>
                <c:pt idx="227">
                  <c:v>0.83517269940346917</c:v>
                </c:pt>
                <c:pt idx="228">
                  <c:v>0.77187141963095185</c:v>
                </c:pt>
                <c:pt idx="229">
                  <c:v>0.71036168368960029</c:v>
                </c:pt>
                <c:pt idx="230">
                  <c:v>0.65099850595938413</c:v>
                </c:pt>
                <c:pt idx="231">
                  <c:v>0.59408194297341166</c:v>
                </c:pt>
                <c:pt idx="232">
                  <c:v>0.53985684107127818</c:v>
                </c:pt>
                <c:pt idx="233">
                  <c:v>0.48851371660538795</c:v>
                </c:pt>
                <c:pt idx="234">
                  <c:v>0.44019064866242336</c:v>
                </c:pt>
                <c:pt idx="235">
                  <c:v>0.39497604653579105</c:v>
                </c:pt>
                <c:pt idx="236">
                  <c:v>0.35291214248495145</c:v>
                </c:pt>
                <c:pt idx="237">
                  <c:v>0.31399905450499183</c:v>
                </c:pt>
                <c:pt idx="238">
                  <c:v>0.2781992635438556</c:v>
                </c:pt>
                <c:pt idx="239">
                  <c:v>0.2454423543000232</c:v>
                </c:pt>
                <c:pt idx="240">
                  <c:v>0.21562987772274528</c:v>
                </c:pt>
                <c:pt idx="241">
                  <c:v>0.18864020583547123</c:v>
                </c:pt>
                <c:pt idx="242">
                  <c:v>0.16433326467352666</c:v>
                </c:pt>
                <c:pt idx="243">
                  <c:v>0.14255504812168654</c:v>
                </c:pt>
                <c:pt idx="244">
                  <c:v>0.12314183343593638</c:v>
                </c:pt>
                <c:pt idx="245">
                  <c:v>0.10592403747610846</c:v>
                </c:pt>
                <c:pt idx="246">
                  <c:v>9.072967048718597E-2</c:v>
                </c:pt>
                <c:pt idx="247">
                  <c:v>7.7387361075445998E-2</c:v>
                </c:pt>
                <c:pt idx="248">
                  <c:v>6.5728941374500097E-2</c:v>
                </c:pt>
                <c:pt idx="249">
                  <c:v>5.5591594947851257E-2</c:v>
                </c:pt>
                <c:pt idx="250">
                  <c:v>4.6819581508030859E-2</c:v>
                </c:pt>
                <c:pt idx="251">
                  <c:v>3.9265561936893893E-2</c:v>
                </c:pt>
                <c:pt idx="252">
                  <c:v>3.2791554355185951E-2</c:v>
                </c:pt>
                <c:pt idx="253">
                  <c:v>2.7269557184658257E-2</c:v>
                </c:pt>
                <c:pt idx="254">
                  <c:v>2.2581878414086008E-2</c:v>
                </c:pt>
                <c:pt idx="255">
                  <c:v>1.8621211814872626E-2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181824"/>
        <c:axId val="91183744"/>
      </c:scatterChart>
      <c:valAx>
        <c:axId val="91181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r>
                  <a:rPr lang="en-US" sz="1600" b="1">
                    <a:latin typeface="Angsana New" pitchFamily="18" charset="-34"/>
                    <a:cs typeface="Angsana New" pitchFamily="18" charset="-34"/>
                  </a:rPr>
                  <a:t>Oxolinic acid (mg/kg)</a:t>
                </a:r>
              </a:p>
            </c:rich>
          </c:tx>
          <c:layout/>
          <c:overlay val="0"/>
        </c:title>
        <c:numFmt formatCode="#,##0.00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ngsana New" pitchFamily="18" charset="-34"/>
                <a:ea typeface="Calibri"/>
                <a:cs typeface="Angsana New" pitchFamily="18" charset="-34"/>
              </a:defRPr>
            </a:pPr>
            <a:endParaRPr lang="en-US"/>
          </a:p>
        </c:txPr>
        <c:crossAx val="91183744"/>
        <c:crosses val="autoZero"/>
        <c:crossBetween val="midCat"/>
      </c:valAx>
      <c:valAx>
        <c:axId val="91183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 b="1">
                    <a:latin typeface="Angsana New" pitchFamily="18" charset="-34"/>
                    <a:cs typeface="Angsana New" pitchFamily="18" charset="-34"/>
                  </a:defRPr>
                </a:pPr>
                <a:r>
                  <a:rPr lang="en-US" sz="1800" b="1">
                    <a:latin typeface="Angsana New" pitchFamily="18" charset="-34"/>
                    <a:cs typeface="Angsana New" pitchFamily="18" charset="-34"/>
                  </a:rPr>
                  <a:t>Kernel</a:t>
                </a:r>
                <a:r>
                  <a:rPr lang="en-US" sz="1800" b="1" baseline="0">
                    <a:latin typeface="Angsana New" pitchFamily="18" charset="-34"/>
                    <a:cs typeface="Angsana New" pitchFamily="18" charset="-34"/>
                  </a:rPr>
                  <a:t> density</a:t>
                </a:r>
                <a:endParaRPr lang="en-US" sz="1800" b="1">
                  <a:latin typeface="Angsana New" pitchFamily="18" charset="-34"/>
                  <a:cs typeface="Angsana New" pitchFamily="18" charset="-34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ngsana New" pitchFamily="18" charset="-34"/>
                <a:ea typeface="Calibri"/>
                <a:cs typeface="Angsana New" pitchFamily="18" charset="-34"/>
              </a:defRPr>
            </a:pPr>
            <a:endParaRPr lang="en-US"/>
          </a:p>
        </c:txPr>
        <c:crossAx val="9118182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61B11-536B-4A39-B1EF-2A9FA78C14D1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863D72-6403-4214-8A0C-8BE375641995}">
      <dgm:prSet phldrT="[Text]" custT="1"/>
      <dgm:spPr/>
      <dgm:t>
        <a:bodyPr/>
        <a:lstStyle/>
        <a:p>
          <a:r>
            <a:rPr lang="th-TH" sz="4400" b="1" dirty="0" smtClean="0">
              <a:latin typeface="TH SarabunPSK" pitchFamily="34" charset="-34"/>
              <a:cs typeface="TH SarabunPSK" pitchFamily="34" charset="-34"/>
            </a:rPr>
            <a:t>รายการ</a:t>
          </a:r>
          <a:endParaRPr lang="en-US" sz="4400" b="1" dirty="0">
            <a:latin typeface="TH SarabunPSK" pitchFamily="34" charset="-34"/>
            <a:cs typeface="TH SarabunPSK" pitchFamily="34" charset="-34"/>
          </a:endParaRPr>
        </a:p>
      </dgm:t>
    </dgm:pt>
    <dgm:pt modelId="{CBBE5CF7-E83D-4CB0-807D-787F59F3CEB8}" type="parTrans" cxnId="{FC48132C-D8EF-4051-8C15-A1EACE4E5F08}">
      <dgm:prSet/>
      <dgm:spPr/>
      <dgm:t>
        <a:bodyPr/>
        <a:lstStyle/>
        <a:p>
          <a:endParaRPr lang="en-US"/>
        </a:p>
      </dgm:t>
    </dgm:pt>
    <dgm:pt modelId="{9E7A6AC6-CA0E-4F93-BEA1-96337F3E217C}" type="sibTrans" cxnId="{FC48132C-D8EF-4051-8C15-A1EACE4E5F08}">
      <dgm:prSet/>
      <dgm:spPr/>
      <dgm:t>
        <a:bodyPr/>
        <a:lstStyle/>
        <a:p>
          <a:endParaRPr lang="en-US"/>
        </a:p>
      </dgm:t>
    </dgm:pt>
    <dgm:pt modelId="{1395BBF2-D671-4BED-8924-C1465E14346C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ค่าเบี่ยงเบนมาตรฐานของ</a:t>
          </a:r>
          <a:r>
            <a: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PT</a:t>
          </a:r>
          <a:endParaRPr lang="en-US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2FEAA1D-569F-42E5-8C02-82D31214BF11}" type="parTrans" cxnId="{37DEF9B4-2313-4402-955D-F7CCFF7F127B}">
      <dgm:prSet/>
      <dgm:spPr/>
      <dgm:t>
        <a:bodyPr/>
        <a:lstStyle/>
        <a:p>
          <a:endParaRPr lang="en-US"/>
        </a:p>
      </dgm:t>
    </dgm:pt>
    <dgm:pt modelId="{3685A1CF-D638-40EC-83FB-ED9FB0B3ED16}" type="sibTrans" cxnId="{37DEF9B4-2313-4402-955D-F7CCFF7F127B}">
      <dgm:prSet/>
      <dgm:spPr/>
      <dgm:t>
        <a:bodyPr/>
        <a:lstStyle/>
        <a:p>
          <a:endParaRPr lang="en-US"/>
        </a:p>
      </dgm:t>
    </dgm:pt>
    <dgm:pt modelId="{7C310D02-034B-43FD-A35B-CBCA547819A8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ค่าเฉลี่ย </a:t>
          </a:r>
          <a:r>
            <a: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Stability</a:t>
          </a:r>
          <a:r>
            <a:rPr lang="en-US" sz="2800" b="1" dirty="0" smtClean="0"/>
            <a:t> </a:t>
          </a:r>
          <a:r>
            <a:rPr lang="th-TH" sz="2800" b="1" dirty="0" smtClean="0"/>
            <a:t> </a:t>
          </a:r>
          <a:r>
            <a:rPr lang="en-US" sz="2800" b="1" dirty="0" smtClean="0"/>
            <a:t> </a:t>
          </a:r>
          <a:endParaRPr lang="en-US" sz="2800" dirty="0"/>
        </a:p>
      </dgm:t>
    </dgm:pt>
    <dgm:pt modelId="{6907595E-0058-4002-90E1-8A7B41F7A900}" type="parTrans" cxnId="{E11C66DA-3F8A-458D-86E4-7D86A62C31FA}">
      <dgm:prSet/>
      <dgm:spPr/>
      <dgm:t>
        <a:bodyPr/>
        <a:lstStyle/>
        <a:p>
          <a:endParaRPr lang="en-US"/>
        </a:p>
      </dgm:t>
    </dgm:pt>
    <dgm:pt modelId="{8D805F9A-C1C0-4CEB-805D-68658B979D68}" type="sibTrans" cxnId="{E11C66DA-3F8A-458D-86E4-7D86A62C31FA}">
      <dgm:prSet/>
      <dgm:spPr/>
      <dgm:t>
        <a:bodyPr/>
        <a:lstStyle/>
        <a:p>
          <a:endParaRPr lang="en-US"/>
        </a:p>
      </dgm:t>
    </dgm:pt>
    <dgm:pt modelId="{0F69F1B9-F896-4465-970A-1518E18EBD6F}">
      <dgm:prSet phldrT="[Text]" custT="1"/>
      <dgm:spPr/>
      <dgm:t>
        <a:bodyPr/>
        <a:lstStyle/>
        <a:p>
          <a:r>
            <a:rPr lang="en-US" sz="4400" b="1" dirty="0" smtClean="0">
              <a:latin typeface="TH SarabunPSK" pitchFamily="34" charset="-34"/>
              <a:cs typeface="TH SarabunPSK" pitchFamily="34" charset="-34"/>
            </a:rPr>
            <a:t>2005</a:t>
          </a:r>
          <a:endParaRPr lang="en-US" sz="4400" b="1" dirty="0">
            <a:latin typeface="TH SarabunPSK" pitchFamily="34" charset="-34"/>
            <a:cs typeface="TH SarabunPSK" pitchFamily="34" charset="-34"/>
          </a:endParaRPr>
        </a:p>
      </dgm:t>
    </dgm:pt>
    <dgm:pt modelId="{86FC1484-F918-4C77-AF03-693F6131D7CC}" type="parTrans" cxnId="{04453AD3-0D31-455D-B9FF-EA3A47A6E550}">
      <dgm:prSet/>
      <dgm:spPr/>
      <dgm:t>
        <a:bodyPr/>
        <a:lstStyle/>
        <a:p>
          <a:endParaRPr lang="en-US"/>
        </a:p>
      </dgm:t>
    </dgm:pt>
    <dgm:pt modelId="{19E6CFF8-1A2A-4575-A23E-A17BA779B9BE}" type="sibTrans" cxnId="{04453AD3-0D31-455D-B9FF-EA3A47A6E550}">
      <dgm:prSet/>
      <dgm:spPr/>
      <dgm:t>
        <a:bodyPr/>
        <a:lstStyle/>
        <a:p>
          <a:endParaRPr lang="en-US"/>
        </a:p>
      </dgm:t>
    </dgm:pt>
    <dgm:pt modelId="{26B282EB-C74E-4701-8BA1-70C9FAC090BE}">
      <dgm:prSet phldrT="[Text]" custT="1"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DCA9A0BA-3ECA-4F74-B106-EB746F373ABC}" type="parTrans" cxnId="{11EE48F6-B0AE-49BD-AF1B-1759AB866E67}">
      <dgm:prSet/>
      <dgm:spPr/>
      <dgm:t>
        <a:bodyPr/>
        <a:lstStyle/>
        <a:p>
          <a:endParaRPr lang="en-US"/>
        </a:p>
      </dgm:t>
    </dgm:pt>
    <dgm:pt modelId="{091837AB-7FB9-4D1B-B39B-F1CCE3AFABEC}" type="sibTrans" cxnId="{11EE48F6-B0AE-49BD-AF1B-1759AB866E67}">
      <dgm:prSet/>
      <dgm:spPr/>
      <dgm:t>
        <a:bodyPr/>
        <a:lstStyle/>
        <a:p>
          <a:endParaRPr lang="en-US"/>
        </a:p>
      </dgm:t>
    </dgm:pt>
    <dgm:pt modelId="{D70424AB-30C5-4CDA-9714-2EA04C9A9430}">
      <dgm:prSet phldrT="[Text]" custT="1"/>
      <dgm:spPr/>
      <dgm:t>
        <a:bodyPr/>
        <a:lstStyle/>
        <a:p>
          <a:r>
            <a:rPr lang="en-US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y</a:t>
          </a:r>
          <a:endParaRPr lang="en-US" sz="40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8788A25-A1CB-43A7-8A13-AA4BC41E15F2}" type="parTrans" cxnId="{25196EB6-2770-4F05-94AE-8E0C14EE476B}">
      <dgm:prSet/>
      <dgm:spPr/>
      <dgm:t>
        <a:bodyPr/>
        <a:lstStyle/>
        <a:p>
          <a:endParaRPr lang="en-US"/>
        </a:p>
      </dgm:t>
    </dgm:pt>
    <dgm:pt modelId="{1BB677F2-B3FF-46AD-BC95-C0CA1BEDB3DE}" type="sibTrans" cxnId="{25196EB6-2770-4F05-94AE-8E0C14EE476B}">
      <dgm:prSet/>
      <dgm:spPr/>
      <dgm:t>
        <a:bodyPr/>
        <a:lstStyle/>
        <a:p>
          <a:endParaRPr lang="en-US"/>
        </a:p>
      </dgm:t>
    </dgm:pt>
    <dgm:pt modelId="{5ED38FFE-7B9A-440E-AD3F-05A427ED78AF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ค่าเฉลี่ย </a:t>
          </a:r>
          <a:r>
            <a: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Homogeneity</a:t>
          </a:r>
          <a:endParaRPr lang="en-US" sz="28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71D28D8E-375E-41C4-8524-F338CC970EBA}" type="parTrans" cxnId="{C8C038D3-9377-4D49-A8AB-97C4E0A199C5}">
      <dgm:prSet/>
      <dgm:spPr/>
      <dgm:t>
        <a:bodyPr/>
        <a:lstStyle/>
        <a:p>
          <a:endParaRPr lang="en-US"/>
        </a:p>
      </dgm:t>
    </dgm:pt>
    <dgm:pt modelId="{454BF598-AC71-45BA-8DF2-30AEBC961246}" type="sibTrans" cxnId="{C8C038D3-9377-4D49-A8AB-97C4E0A199C5}">
      <dgm:prSet/>
      <dgm:spPr/>
      <dgm:t>
        <a:bodyPr/>
        <a:lstStyle/>
        <a:p>
          <a:endParaRPr lang="en-US"/>
        </a:p>
      </dgm:t>
    </dgm:pt>
    <dgm:pt modelId="{7BC19B76-7F31-457F-9A62-CE311D6E9861}">
      <dgm:prSet phldrT="[Text]" custT="1"/>
      <dgm:spPr/>
      <dgm:t>
        <a:bodyPr/>
        <a:lstStyle/>
        <a:p>
          <a:r>
            <a:rPr lang="en-US" sz="4000" b="1" i="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x</a:t>
          </a:r>
          <a:endParaRPr lang="en-US" sz="4000" i="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101C6729-148F-4651-83B5-AF2DFA7805C5}" type="parTrans" cxnId="{53855880-4897-4C09-A617-8985F144DE7F}">
      <dgm:prSet/>
      <dgm:spPr/>
      <dgm:t>
        <a:bodyPr/>
        <a:lstStyle/>
        <a:p>
          <a:endParaRPr lang="en-US"/>
        </a:p>
      </dgm:t>
    </dgm:pt>
    <dgm:pt modelId="{32C8E250-D977-4C03-937C-7C60CCABA942}" type="sibTrans" cxnId="{53855880-4897-4C09-A617-8985F144DE7F}">
      <dgm:prSet/>
      <dgm:spPr/>
      <dgm:t>
        <a:bodyPr/>
        <a:lstStyle/>
        <a:p>
          <a:endParaRPr lang="en-US"/>
        </a:p>
      </dgm:t>
    </dgm:pt>
    <dgm:pt modelId="{D23BAC3E-CF81-40DF-BDFE-83067928D3C5}">
      <dgm:prSet phldrT="[Text]" custT="1"/>
      <dgm:spPr/>
      <dgm:t>
        <a:bodyPr/>
        <a:lstStyle/>
        <a:p>
          <a:r>
            <a:rPr lang="en-US" sz="4400" b="1" dirty="0" smtClean="0">
              <a:latin typeface="TH SarabunPSK" pitchFamily="34" charset="-34"/>
              <a:cs typeface="TH SarabunPSK" pitchFamily="34" charset="-34"/>
            </a:rPr>
            <a:t>20</a:t>
          </a:r>
          <a:r>
            <a:rPr lang="th-TH" sz="4400" b="1" dirty="0" smtClean="0">
              <a:latin typeface="TH SarabunPSK" pitchFamily="34" charset="-34"/>
              <a:cs typeface="TH SarabunPSK" pitchFamily="34" charset="-34"/>
            </a:rPr>
            <a:t>1</a:t>
          </a:r>
          <a:r>
            <a:rPr lang="en-US" sz="4400" b="1" dirty="0" smtClean="0">
              <a:latin typeface="TH SarabunPSK" pitchFamily="34" charset="-34"/>
              <a:cs typeface="TH SarabunPSK" pitchFamily="34" charset="-34"/>
            </a:rPr>
            <a:t>5</a:t>
          </a:r>
          <a:endParaRPr lang="en-US" sz="4400" b="1" dirty="0">
            <a:latin typeface="TH SarabunPSK" pitchFamily="34" charset="-34"/>
            <a:cs typeface="TH SarabunPSK" pitchFamily="34" charset="-34"/>
          </a:endParaRPr>
        </a:p>
      </dgm:t>
    </dgm:pt>
    <dgm:pt modelId="{5CD6DCAB-443E-42AE-B177-19B0CE790E68}" type="parTrans" cxnId="{120618BD-C982-44FB-8E62-65E81640EB7B}">
      <dgm:prSet/>
      <dgm:spPr/>
      <dgm:t>
        <a:bodyPr/>
        <a:lstStyle/>
        <a:p>
          <a:endParaRPr lang="en-US"/>
        </a:p>
      </dgm:t>
    </dgm:pt>
    <dgm:pt modelId="{A5EDDE7B-E177-4F07-B629-92E4DDE93731}" type="sibTrans" cxnId="{120618BD-C982-44FB-8E62-65E81640EB7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5CE74E5-5458-4922-BB5F-100F4D400BD5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𝒑𝒕</m:t>
                        </m:r>
                      </m:sub>
                    </m:sSub>
                  </m:oMath>
                </m:oMathPara>
              </a14:m>
              <a:endParaRPr lang="en-US" sz="3200" dirty="0">
                <a:solidFill>
                  <a:schemeClr val="tx1"/>
                </a:solidFill>
              </a:endParaRPr>
            </a:p>
          </dgm:t>
        </dgm:pt>
      </mc:Choice>
      <mc:Fallback xmlns="">
        <dgm:pt modelId="{A5CE74E5-5458-4922-BB5F-100F4D400BD5}">
          <dgm:prSet phldrT="[Text]" custT="1"/>
          <dgm:spPr/>
          <dgm:t>
            <a:bodyPr/>
            <a:lstStyle/>
            <a:p>
              <a:r>
                <a:rPr lang="en-US" sz="3200" b="1" i="0">
                  <a:solidFill>
                    <a:schemeClr val="tx1"/>
                  </a:solidFill>
                  <a:latin typeface="Cambria Math"/>
                </a:rPr>
                <a:t>𝝈</a:t>
              </a:r>
              <a:r>
                <a:rPr lang="en-US" sz="3200" b="1" i="0" smtClean="0">
                  <a:solidFill>
                    <a:schemeClr val="tx1"/>
                  </a:solidFill>
                  <a:latin typeface="Cambria Math"/>
                </a:rPr>
                <a:t>_</a:t>
              </a:r>
              <a:r>
                <a:rPr lang="en-US" sz="3200" b="1" i="0">
                  <a:solidFill>
                    <a:schemeClr val="tx1"/>
                  </a:solidFill>
                  <a:latin typeface="Cambria Math"/>
                </a:rPr>
                <a:t>𝒑𝒕</a:t>
              </a:r>
              <a:endParaRPr lang="en-US" sz="3200" dirty="0">
                <a:solidFill>
                  <a:schemeClr val="tx1"/>
                </a:solidFill>
              </a:endParaRPr>
            </a:p>
          </dgm:t>
        </dgm:pt>
      </mc:Fallback>
    </mc:AlternateContent>
    <dgm:pt modelId="{334C7427-2614-438E-8E41-71B638A7CC99}" type="parTrans" cxnId="{5FCA5E99-B10B-4E7D-9363-3DDD45521D5D}">
      <dgm:prSet/>
      <dgm:spPr/>
      <dgm:t>
        <a:bodyPr/>
        <a:lstStyle/>
        <a:p>
          <a:endParaRPr lang="en-US"/>
        </a:p>
      </dgm:t>
    </dgm:pt>
    <dgm:pt modelId="{7A3DC3C7-0757-4A32-A21B-F0DCEFD468E4}" type="sibTrans" cxnId="{5FCA5E99-B10B-4E7D-9363-3DDD45521D5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DB9D48A-8103-41F5-8E7E-5EC469189539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ngsana New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ordia New"/>
                            <a:cs typeface="Angsana New"/>
                          </a:rPr>
                          <m:t>𝒚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ordia New"/>
                            <a:cs typeface="Angsana New"/>
                          </a:rPr>
                          <m:t>𝟏</m:t>
                        </m:r>
                      </m:sub>
                    </m:sSub>
                  </m:oMath>
                </m:oMathPara>
              </a14:m>
              <a:endParaRPr lang="en-US" sz="2800" b="1" dirty="0">
                <a:solidFill>
                  <a:schemeClr val="tx1"/>
                </a:solidFill>
              </a:endParaRPr>
            </a:p>
          </dgm:t>
        </dgm:pt>
      </mc:Choice>
      <mc:Fallback xmlns="">
        <dgm:pt modelId="{9DB9D48A-8103-41F5-8E7E-5EC469189539}">
          <dgm:prSet phldrT="[Text]" custT="1"/>
          <dgm:spPr/>
          <dgm:t>
            <a:bodyPr/>
            <a:lstStyle/>
            <a:p>
              <a:r>
                <a:rPr lang="en-US" sz="2800" b="1" i="0">
                  <a:solidFill>
                    <a:schemeClr val="tx1"/>
                  </a:solidFill>
                  <a:effectLst/>
                  <a:latin typeface="Cambria Math"/>
                  <a:ea typeface="Cordia New"/>
                  <a:cs typeface="Angsana New"/>
                </a:rPr>
                <a:t>𝒚</a:t>
              </a:r>
              <a:r>
                <a:rPr lang="en-US" sz="2800" b="1" i="0" smtClean="0">
                  <a:solidFill>
                    <a:schemeClr val="tx1"/>
                  </a:solidFill>
                  <a:effectLst/>
                  <a:latin typeface="Cambria Math"/>
                  <a:ea typeface="Cordia New"/>
                  <a:cs typeface="Angsana New"/>
                </a:rPr>
                <a:t>_</a:t>
              </a:r>
              <a:r>
                <a:rPr lang="en-US" sz="2800" b="1" i="0">
                  <a:solidFill>
                    <a:schemeClr val="tx1"/>
                  </a:solidFill>
                  <a:effectLst/>
                  <a:latin typeface="Cambria Math"/>
                  <a:ea typeface="Cordia New"/>
                  <a:cs typeface="Angsana New"/>
                </a:rPr>
                <a:t>𝟏</a:t>
              </a:r>
              <a:endParaRPr lang="en-US" sz="2800" b="1" dirty="0">
                <a:solidFill>
                  <a:schemeClr val="tx1"/>
                </a:solidFill>
              </a:endParaRPr>
            </a:p>
          </dgm:t>
        </dgm:pt>
      </mc:Fallback>
    </mc:AlternateContent>
    <dgm:pt modelId="{AF04E85D-FCAD-43E2-95E2-224635EB9D51}" type="parTrans" cxnId="{D275B9FE-7913-4BB7-AFE1-0EDAEF6B11AA}">
      <dgm:prSet/>
      <dgm:spPr/>
      <dgm:t>
        <a:bodyPr/>
        <a:lstStyle/>
        <a:p>
          <a:endParaRPr lang="en-US"/>
        </a:p>
      </dgm:t>
    </dgm:pt>
    <dgm:pt modelId="{0B1907D3-3CFD-4C22-A774-3DF0F8DA7D08}" type="sibTrans" cxnId="{D275B9FE-7913-4BB7-AFE1-0EDAEF6B11A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8B99B04-883C-4BCE-BC5E-FC2C05833D48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ngsana New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ordia New"/>
                            <a:cs typeface="Angsana New"/>
                          </a:rPr>
                          <m:t>𝒚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ordia New"/>
                            <a:cs typeface="Angsana New"/>
                          </a:rPr>
                          <m:t>𝟐</m:t>
                        </m:r>
                      </m:sub>
                    </m:sSub>
                  </m:oMath>
                </m:oMathPara>
              </a14:m>
              <a:endParaRPr lang="en-US" sz="2800" dirty="0"/>
            </a:p>
          </dgm:t>
        </dgm:pt>
      </mc:Choice>
      <mc:Fallback xmlns="">
        <dgm:pt modelId="{48B99B04-883C-4BCE-BC5E-FC2C05833D48}">
          <dgm:prSet phldrT="[Text]" custT="1"/>
          <dgm:spPr/>
          <dgm:t>
            <a:bodyPr/>
            <a:lstStyle/>
            <a:p>
              <a:r>
                <a:rPr lang="en-US" sz="2800" b="1" i="0">
                  <a:solidFill>
                    <a:schemeClr val="tx1"/>
                  </a:solidFill>
                  <a:effectLst/>
                  <a:latin typeface="Cambria Math"/>
                  <a:ea typeface="Cordia New"/>
                  <a:cs typeface="Angsana New"/>
                </a:rPr>
                <a:t>𝒚</a:t>
              </a:r>
              <a:r>
                <a:rPr lang="en-US" sz="2800" b="1" i="0" smtClean="0">
                  <a:solidFill>
                    <a:schemeClr val="tx1"/>
                  </a:solidFill>
                  <a:effectLst/>
                  <a:latin typeface="Cambria Math"/>
                  <a:ea typeface="Cordia New"/>
                  <a:cs typeface="Angsana New"/>
                </a:rPr>
                <a:t>_𝟐</a:t>
              </a:r>
              <a:endParaRPr lang="en-US" sz="2800" dirty="0"/>
            </a:p>
          </dgm:t>
        </dgm:pt>
      </mc:Fallback>
    </mc:AlternateContent>
    <dgm:pt modelId="{28AE94B9-5327-4B83-BB9A-8A91FF18558C}" type="parTrans" cxnId="{D0C70B5A-C3EB-4D5E-96A1-F210F6DA4765}">
      <dgm:prSet/>
      <dgm:spPr/>
      <dgm:t>
        <a:bodyPr/>
        <a:lstStyle/>
        <a:p>
          <a:endParaRPr lang="en-US"/>
        </a:p>
      </dgm:t>
    </dgm:pt>
    <dgm:pt modelId="{6F3DC1C4-F96D-43A1-96D1-7A14892BACED}" type="sibTrans" cxnId="{D0C70B5A-C3EB-4D5E-96A1-F210F6DA476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DD62DD4-927E-468C-8510-B65F7ACB77F7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dPr>
                    <m:e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–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e>
                  </m:d>
                </m:oMath>
              </a14:m>
              <a:r>
                <a:rPr lang="en-US" b="1" dirty="0">
                  <a:solidFill>
                    <a:schemeClr val="tx1"/>
                  </a:solidFill>
                  <a:sym typeface="Symbol"/>
                </a:rPr>
                <a:t></a:t>
              </a:r>
              <a:r>
                <a:rPr lang="en-US" b="1" dirty="0">
                  <a:solidFill>
                    <a:schemeClr val="tx1"/>
                  </a:solidFill>
                </a:rPr>
                <a:t> 0.3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𝝈</m:t>
                      </m:r>
                    </m:e>
                    <m: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𝒑𝒕</m:t>
                      </m:r>
                    </m:sub>
                  </m:sSub>
                </m:oMath>
              </a14:m>
              <a:endParaRPr lang="en-US" dirty="0">
                <a:solidFill>
                  <a:schemeClr val="tx1"/>
                </a:solidFill>
              </a:endParaRPr>
            </a:p>
          </dgm:t>
        </dgm:pt>
      </mc:Choice>
      <mc:Fallback xmlns="">
        <dgm:pt modelId="{4DD62DD4-927E-468C-8510-B65F7ACB77F7}">
          <dgm:prSet phldrT="[Text]"/>
          <dgm:spPr/>
          <dgm:t>
            <a:bodyPr/>
            <a:lstStyle/>
            <a:p>
              <a:r>
                <a:rPr lang="en-US" b="1" i="0" smtClean="0">
                  <a:solidFill>
                    <a:schemeClr val="tx1"/>
                  </a:solidFill>
                </a:rPr>
                <a:t>|</a:t>
              </a:r>
              <a:r>
                <a:rPr lang="en-US" b="1" i="0">
                  <a:solidFill>
                    <a:schemeClr val="tx1"/>
                  </a:solidFill>
                </a:rPr>
                <a:t>𝒚 ̅_𝟏–𝒚 ̅_𝟐 |</a:t>
              </a:r>
              <a:r>
                <a:rPr lang="en-US" b="1" dirty="0">
                  <a:solidFill>
                    <a:schemeClr val="tx1"/>
                  </a:solidFill>
                  <a:sym typeface="Symbol"/>
                </a:rPr>
                <a:t></a:t>
              </a:r>
              <a:r>
                <a:rPr lang="en-US" b="1" dirty="0">
                  <a:solidFill>
                    <a:schemeClr val="tx1"/>
                  </a:solidFill>
                </a:rPr>
                <a:t> 0.3</a:t>
              </a:r>
              <a:r>
                <a:rPr lang="en-US" b="1" i="0">
                  <a:solidFill>
                    <a:schemeClr val="tx1"/>
                  </a:solidFill>
                </a:rPr>
                <a:t>𝝈_𝒑𝒕</a:t>
              </a:r>
              <a:endParaRPr lang="en-US" dirty="0">
                <a:solidFill>
                  <a:schemeClr val="tx1"/>
                </a:solidFill>
              </a:endParaRPr>
            </a:p>
          </dgm:t>
        </dgm:pt>
      </mc:Fallback>
    </mc:AlternateContent>
    <dgm:pt modelId="{4E2D0F58-0EE3-4F3C-BE2A-A7D793ECE553}" type="parTrans" cxnId="{DB05E4E6-D9D8-4172-9C69-871D335ED38E}">
      <dgm:prSet/>
      <dgm:spPr/>
      <dgm:t>
        <a:bodyPr/>
        <a:lstStyle/>
        <a:p>
          <a:endParaRPr lang="en-US"/>
        </a:p>
      </dgm:t>
    </dgm:pt>
    <dgm:pt modelId="{198E2ED4-0E1C-4131-B5ED-B9064D2F6797}" type="sibTrans" cxnId="{DB05E4E6-D9D8-4172-9C69-871D335ED38E}">
      <dgm:prSet/>
      <dgm:spPr/>
      <dgm:t>
        <a:bodyPr/>
        <a:lstStyle/>
        <a:p>
          <a:endParaRPr lang="en-US"/>
        </a:p>
      </dgm:t>
    </dgm:pt>
    <dgm:pt modelId="{5E49186D-6193-41DB-8390-E7A52831B2A0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  <a:sym typeface="Symbol"/>
            </a:rPr>
            <a:t>           </a:t>
          </a:r>
          <a:r>
            <a:rPr lang="en-US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0.3 </a:t>
          </a:r>
          <a:endParaRPr lang="en-US" sz="28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3CF6EF4-523E-48EA-8CA1-5F62CC52F4D0}" type="parTrans" cxnId="{C8C247B1-0841-4C5A-B6BD-6A3CBF868E0D}">
      <dgm:prSet/>
      <dgm:spPr/>
      <dgm:t>
        <a:bodyPr/>
        <a:lstStyle/>
        <a:p>
          <a:endParaRPr lang="en-US"/>
        </a:p>
      </dgm:t>
    </dgm:pt>
    <dgm:pt modelId="{C854E6D7-26E1-4983-B54E-C745F90C5F53}" type="sibTrans" cxnId="{C8C247B1-0841-4C5A-B6BD-6A3CBF868E0D}">
      <dgm:prSet/>
      <dgm:spPr/>
      <dgm:t>
        <a:bodyPr/>
        <a:lstStyle/>
        <a:p>
          <a:endParaRPr lang="en-US"/>
        </a:p>
      </dgm:t>
    </dgm:pt>
    <dgm:pt modelId="{168B48F7-91C9-4979-8F11-2AA5A2EADBC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ผลต่างระหว่าง</a:t>
          </a:r>
          <a:endParaRPr lang="en-US" sz="2800" b="1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Homo.-Sta.</a:t>
          </a:r>
          <a:r>
            <a:rPr lang="en-US" sz="2800" b="1" dirty="0" smtClean="0"/>
            <a:t> </a:t>
          </a:r>
          <a:r>
            <a:rPr lang="th-TH" sz="2800" b="1" dirty="0" smtClean="0"/>
            <a:t> </a:t>
          </a:r>
          <a:r>
            <a:rPr lang="en-US" sz="2800" b="1" dirty="0" smtClean="0"/>
            <a:t> </a:t>
          </a:r>
          <a:endParaRPr lang="en-US" sz="2800" dirty="0"/>
        </a:p>
      </dgm:t>
    </dgm:pt>
    <dgm:pt modelId="{9A505324-F2CF-4E91-A0BE-48317B052AEF}" type="sibTrans" cxnId="{99C0A12A-55EC-4A32-B668-EBE7B0320831}">
      <dgm:prSet/>
      <dgm:spPr/>
      <dgm:t>
        <a:bodyPr/>
        <a:lstStyle/>
        <a:p>
          <a:endParaRPr lang="en-US"/>
        </a:p>
      </dgm:t>
    </dgm:pt>
    <dgm:pt modelId="{D8B33767-085D-4CBD-B1D5-AD2E1CA38B71}" type="parTrans" cxnId="{99C0A12A-55EC-4A32-B668-EBE7B0320831}">
      <dgm:prSet/>
      <dgm:spPr/>
      <dgm:t>
        <a:bodyPr/>
        <a:lstStyle/>
        <a:p>
          <a:endParaRPr lang="en-US"/>
        </a:p>
      </dgm:t>
    </dgm:pt>
    <dgm:pt modelId="{29945A08-AB2F-43FF-87D6-EE6143B6FBA1}" type="pres">
      <dgm:prSet presAssocID="{18661B11-536B-4A39-B1EF-2A9FA78C14D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474D63-D999-488B-A716-60F6FE58879D}" type="pres">
      <dgm:prSet presAssocID="{D8863D72-6403-4214-8A0C-8BE375641995}" presName="compNode" presStyleCnt="0"/>
      <dgm:spPr/>
    </dgm:pt>
    <dgm:pt modelId="{773C5663-F4ED-4BA6-8E81-20D35F97D47C}" type="pres">
      <dgm:prSet presAssocID="{D8863D72-6403-4214-8A0C-8BE375641995}" presName="aNode" presStyleLbl="bgShp" presStyleIdx="0" presStyleCnt="3" custLinFactNeighborX="-76211" custLinFactNeighborY="7250"/>
      <dgm:spPr/>
      <dgm:t>
        <a:bodyPr/>
        <a:lstStyle/>
        <a:p>
          <a:endParaRPr lang="en-US"/>
        </a:p>
      </dgm:t>
    </dgm:pt>
    <dgm:pt modelId="{34539995-D515-4A7B-B1C0-5B3B5E2ACC72}" type="pres">
      <dgm:prSet presAssocID="{D8863D72-6403-4214-8A0C-8BE375641995}" presName="textNode" presStyleLbl="bgShp" presStyleIdx="0" presStyleCnt="3"/>
      <dgm:spPr/>
      <dgm:t>
        <a:bodyPr/>
        <a:lstStyle/>
        <a:p>
          <a:endParaRPr lang="en-US"/>
        </a:p>
      </dgm:t>
    </dgm:pt>
    <dgm:pt modelId="{D7E7214C-D336-439F-A883-5B9C96E69CAB}" type="pres">
      <dgm:prSet presAssocID="{D8863D72-6403-4214-8A0C-8BE375641995}" presName="compChildNode" presStyleCnt="0"/>
      <dgm:spPr/>
    </dgm:pt>
    <dgm:pt modelId="{0DD38C4D-182C-496F-B9EA-D5DD92A84957}" type="pres">
      <dgm:prSet presAssocID="{D8863D72-6403-4214-8A0C-8BE375641995}" presName="theInnerList" presStyleCnt="0"/>
      <dgm:spPr/>
    </dgm:pt>
    <dgm:pt modelId="{0318405E-88AB-4255-931D-43ACC0C2A135}" type="pres">
      <dgm:prSet presAssocID="{1395BBF2-D671-4BED-8924-C1465E14346C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8A152-89AD-462C-B8BE-FAA7E4D4D960}" type="pres">
      <dgm:prSet presAssocID="{1395BBF2-D671-4BED-8924-C1465E14346C}" presName="aSpace2" presStyleCnt="0"/>
      <dgm:spPr/>
    </dgm:pt>
    <dgm:pt modelId="{51D3F10C-0F8D-4EA2-A6D2-4A51EBC1C26D}" type="pres">
      <dgm:prSet presAssocID="{5ED38FFE-7B9A-440E-AD3F-05A427ED78AF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C7360-C8E6-44BC-B60E-AFBBE5724FEF}" type="pres">
      <dgm:prSet presAssocID="{5ED38FFE-7B9A-440E-AD3F-05A427ED78AF}" presName="aSpace2" presStyleCnt="0"/>
      <dgm:spPr/>
    </dgm:pt>
    <dgm:pt modelId="{C96FE91F-A53E-4B52-B16D-07800ED9263B}" type="pres">
      <dgm:prSet presAssocID="{7C310D02-034B-43FD-A35B-CBCA547819A8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01CCB-E84D-4DAC-AAA4-5F68040737EB}" type="pres">
      <dgm:prSet presAssocID="{7C310D02-034B-43FD-A35B-CBCA547819A8}" presName="aSpace2" presStyleCnt="0"/>
      <dgm:spPr/>
    </dgm:pt>
    <dgm:pt modelId="{5BB46262-B687-4F26-9E63-EFAE25F6E4B6}" type="pres">
      <dgm:prSet presAssocID="{168B48F7-91C9-4979-8F11-2AA5A2EADBC1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E3634-7629-490D-BCEB-C0AF37BD1E58}" type="pres">
      <dgm:prSet presAssocID="{D8863D72-6403-4214-8A0C-8BE375641995}" presName="aSpace" presStyleCnt="0"/>
      <dgm:spPr/>
    </dgm:pt>
    <dgm:pt modelId="{6F47FFE5-31D9-4A8E-AD7B-CD992B106AC3}" type="pres">
      <dgm:prSet presAssocID="{0F69F1B9-F896-4465-970A-1518E18EBD6F}" presName="compNode" presStyleCnt="0"/>
      <dgm:spPr/>
    </dgm:pt>
    <dgm:pt modelId="{DBB6F32B-4B44-425B-9983-02CD11296C13}" type="pres">
      <dgm:prSet presAssocID="{0F69F1B9-F896-4465-970A-1518E18EBD6F}" presName="aNode" presStyleLbl="bgShp" presStyleIdx="1" presStyleCnt="3"/>
      <dgm:spPr/>
      <dgm:t>
        <a:bodyPr/>
        <a:lstStyle/>
        <a:p>
          <a:endParaRPr lang="en-US"/>
        </a:p>
      </dgm:t>
    </dgm:pt>
    <dgm:pt modelId="{F7BB3641-B13F-4199-8B5D-6ABFCEBA1916}" type="pres">
      <dgm:prSet presAssocID="{0F69F1B9-F896-4465-970A-1518E18EBD6F}" presName="textNode" presStyleLbl="bgShp" presStyleIdx="1" presStyleCnt="3"/>
      <dgm:spPr/>
      <dgm:t>
        <a:bodyPr/>
        <a:lstStyle/>
        <a:p>
          <a:endParaRPr lang="en-US"/>
        </a:p>
      </dgm:t>
    </dgm:pt>
    <dgm:pt modelId="{FF79DAE2-AABE-49C3-A298-1DDDCE3090B2}" type="pres">
      <dgm:prSet presAssocID="{0F69F1B9-F896-4465-970A-1518E18EBD6F}" presName="compChildNode" presStyleCnt="0"/>
      <dgm:spPr/>
    </dgm:pt>
    <dgm:pt modelId="{7C99B954-B1E5-4DFB-AA04-6B11174F6C66}" type="pres">
      <dgm:prSet presAssocID="{0F69F1B9-F896-4465-970A-1518E18EBD6F}" presName="theInnerList" presStyleCnt="0"/>
      <dgm:spPr/>
    </dgm:pt>
    <dgm:pt modelId="{B0EF0371-FAC2-4DE3-8668-A10659F1A3D1}" type="pres">
      <dgm:prSet presAssocID="{26B282EB-C74E-4701-8BA1-70C9FAC090BE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24D73-D965-4302-AEBE-1CD37CE0949B}" type="pres">
      <dgm:prSet presAssocID="{26B282EB-C74E-4701-8BA1-70C9FAC090BE}" presName="aSpace2" presStyleCnt="0"/>
      <dgm:spPr/>
    </dgm:pt>
    <dgm:pt modelId="{2F053488-FE9F-4385-BC65-B83A39BCAD45}" type="pres">
      <dgm:prSet presAssocID="{7BC19B76-7F31-457F-9A62-CE311D6E9861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EC2FA-901B-4631-8092-A45CBBA2772B}" type="pres">
      <dgm:prSet presAssocID="{7BC19B76-7F31-457F-9A62-CE311D6E9861}" presName="aSpace2" presStyleCnt="0"/>
      <dgm:spPr/>
    </dgm:pt>
    <dgm:pt modelId="{4A48272D-1992-4D09-867B-BB841C9D38BF}" type="pres">
      <dgm:prSet presAssocID="{D70424AB-30C5-4CDA-9714-2EA04C9A9430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82E80-597B-4696-A25E-58ED6B65B138}" type="pres">
      <dgm:prSet presAssocID="{D70424AB-30C5-4CDA-9714-2EA04C9A9430}" presName="aSpace2" presStyleCnt="0"/>
      <dgm:spPr/>
    </dgm:pt>
    <dgm:pt modelId="{1E533A25-9D44-4DE5-B7BD-BCC829067A04}" type="pres">
      <dgm:prSet presAssocID="{5E49186D-6193-41DB-8390-E7A52831B2A0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46749-5572-4F52-A522-8496DAC8127A}" type="pres">
      <dgm:prSet presAssocID="{0F69F1B9-F896-4465-970A-1518E18EBD6F}" presName="aSpace" presStyleCnt="0"/>
      <dgm:spPr/>
    </dgm:pt>
    <dgm:pt modelId="{8CB72514-465A-418A-83BB-275A9C3AC638}" type="pres">
      <dgm:prSet presAssocID="{D23BAC3E-CF81-40DF-BDFE-83067928D3C5}" presName="compNode" presStyleCnt="0"/>
      <dgm:spPr/>
    </dgm:pt>
    <dgm:pt modelId="{1D44AB19-83C2-4909-A433-8C2732B74282}" type="pres">
      <dgm:prSet presAssocID="{D23BAC3E-CF81-40DF-BDFE-83067928D3C5}" presName="aNode" presStyleLbl="bgShp" presStyleIdx="2" presStyleCnt="3"/>
      <dgm:spPr/>
      <dgm:t>
        <a:bodyPr/>
        <a:lstStyle/>
        <a:p>
          <a:endParaRPr lang="en-US"/>
        </a:p>
      </dgm:t>
    </dgm:pt>
    <dgm:pt modelId="{29847EDD-A59D-498E-9EEF-0794226DC68E}" type="pres">
      <dgm:prSet presAssocID="{D23BAC3E-CF81-40DF-BDFE-83067928D3C5}" presName="textNode" presStyleLbl="bgShp" presStyleIdx="2" presStyleCnt="3"/>
      <dgm:spPr/>
      <dgm:t>
        <a:bodyPr/>
        <a:lstStyle/>
        <a:p>
          <a:endParaRPr lang="en-US"/>
        </a:p>
      </dgm:t>
    </dgm:pt>
    <dgm:pt modelId="{A02C8E6E-DE59-4103-AA11-D741ABBB25CA}" type="pres">
      <dgm:prSet presAssocID="{D23BAC3E-CF81-40DF-BDFE-83067928D3C5}" presName="compChildNode" presStyleCnt="0"/>
      <dgm:spPr/>
    </dgm:pt>
    <dgm:pt modelId="{227D278A-499B-4F92-9E4E-030D6035AE80}" type="pres">
      <dgm:prSet presAssocID="{D23BAC3E-CF81-40DF-BDFE-83067928D3C5}" presName="theInnerList" presStyleCnt="0"/>
      <dgm:spPr/>
    </dgm:pt>
    <dgm:pt modelId="{31CC5DCD-4028-4A38-9B9C-15B80E403ED7}" type="pres">
      <dgm:prSet presAssocID="{A5CE74E5-5458-4922-BB5F-100F4D400BD5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0FEBD-0094-4A73-B47F-A9268B5B2975}" type="pres">
      <dgm:prSet presAssocID="{A5CE74E5-5458-4922-BB5F-100F4D400BD5}" presName="aSpace2" presStyleCnt="0"/>
      <dgm:spPr/>
    </dgm:pt>
    <dgm:pt modelId="{BC45BD85-8CE4-428D-851B-E6517EC3273F}" type="pres">
      <dgm:prSet presAssocID="{9DB9D48A-8103-41F5-8E7E-5EC469189539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705DC-B5D8-414F-8ADF-CDDE0A47C4F3}" type="pres">
      <dgm:prSet presAssocID="{9DB9D48A-8103-41F5-8E7E-5EC469189539}" presName="aSpace2" presStyleCnt="0"/>
      <dgm:spPr/>
    </dgm:pt>
    <dgm:pt modelId="{7D2F6FCC-5864-43A8-8177-B04AEF369771}" type="pres">
      <dgm:prSet presAssocID="{48B99B04-883C-4BCE-BC5E-FC2C05833D48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14ED-6FA3-4A9E-B14B-FA2011B7E417}" type="pres">
      <dgm:prSet presAssocID="{48B99B04-883C-4BCE-BC5E-FC2C05833D48}" presName="aSpace2" presStyleCnt="0"/>
      <dgm:spPr/>
    </dgm:pt>
    <dgm:pt modelId="{C29D2734-FCD8-4151-A2B1-9E5B85DFE924}" type="pres">
      <dgm:prSet presAssocID="{4DD62DD4-927E-468C-8510-B65F7ACB77F7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73B76F-D9E6-4FA2-91CE-0EF39C2BE1EE}" type="presOf" srcId="{26B282EB-C74E-4701-8BA1-70C9FAC090BE}" destId="{B0EF0371-FAC2-4DE3-8668-A10659F1A3D1}" srcOrd="0" destOrd="0" presId="urn:microsoft.com/office/officeart/2005/8/layout/lProcess2"/>
    <dgm:cxn modelId="{C8C247B1-0841-4C5A-B6BD-6A3CBF868E0D}" srcId="{0F69F1B9-F896-4465-970A-1518E18EBD6F}" destId="{5E49186D-6193-41DB-8390-E7A52831B2A0}" srcOrd="3" destOrd="0" parTransId="{63CF6EF4-523E-48EA-8CA1-5F62CC52F4D0}" sibTransId="{C854E6D7-26E1-4983-B54E-C745F90C5F53}"/>
    <dgm:cxn modelId="{6A114727-6C61-447E-894E-6A2E505C0F7D}" type="presOf" srcId="{D8863D72-6403-4214-8A0C-8BE375641995}" destId="{34539995-D515-4A7B-B1C0-5B3B5E2ACC72}" srcOrd="1" destOrd="0" presId="urn:microsoft.com/office/officeart/2005/8/layout/lProcess2"/>
    <dgm:cxn modelId="{DB05E4E6-D9D8-4172-9C69-871D335ED38E}" srcId="{D23BAC3E-CF81-40DF-BDFE-83067928D3C5}" destId="{4DD62DD4-927E-468C-8510-B65F7ACB77F7}" srcOrd="3" destOrd="0" parTransId="{4E2D0F58-0EE3-4F3C-BE2A-A7D793ECE553}" sibTransId="{198E2ED4-0E1C-4131-B5ED-B9064D2F6797}"/>
    <dgm:cxn modelId="{208F495E-8955-4A21-8068-45363F451D4F}" type="presOf" srcId="{A5CE74E5-5458-4922-BB5F-100F4D400BD5}" destId="{31CC5DCD-4028-4A38-9B9C-15B80E403ED7}" srcOrd="0" destOrd="0" presId="urn:microsoft.com/office/officeart/2005/8/layout/lProcess2"/>
    <dgm:cxn modelId="{D275B9FE-7913-4BB7-AFE1-0EDAEF6B11AA}" srcId="{D23BAC3E-CF81-40DF-BDFE-83067928D3C5}" destId="{9DB9D48A-8103-41F5-8E7E-5EC469189539}" srcOrd="1" destOrd="0" parTransId="{AF04E85D-FCAD-43E2-95E2-224635EB9D51}" sibTransId="{0B1907D3-3CFD-4C22-A774-3DF0F8DA7D08}"/>
    <dgm:cxn modelId="{E11C66DA-3F8A-458D-86E4-7D86A62C31FA}" srcId="{D8863D72-6403-4214-8A0C-8BE375641995}" destId="{7C310D02-034B-43FD-A35B-CBCA547819A8}" srcOrd="2" destOrd="0" parTransId="{6907595E-0058-4002-90E1-8A7B41F7A900}" sibTransId="{8D805F9A-C1C0-4CEB-805D-68658B979D68}"/>
    <dgm:cxn modelId="{5BD020E5-93BF-4B09-932A-22B891D1AD9D}" type="presOf" srcId="{7BC19B76-7F31-457F-9A62-CE311D6E9861}" destId="{2F053488-FE9F-4385-BC65-B83A39BCAD45}" srcOrd="0" destOrd="0" presId="urn:microsoft.com/office/officeart/2005/8/layout/lProcess2"/>
    <dgm:cxn modelId="{11EE48F6-B0AE-49BD-AF1B-1759AB866E67}" srcId="{0F69F1B9-F896-4465-970A-1518E18EBD6F}" destId="{26B282EB-C74E-4701-8BA1-70C9FAC090BE}" srcOrd="0" destOrd="0" parTransId="{DCA9A0BA-3ECA-4F74-B106-EB746F373ABC}" sibTransId="{091837AB-7FB9-4D1B-B39B-F1CCE3AFABEC}"/>
    <dgm:cxn modelId="{F98FEFA2-F84B-427F-8741-52971A2161EA}" type="presOf" srcId="{4DD62DD4-927E-468C-8510-B65F7ACB77F7}" destId="{C29D2734-FCD8-4151-A2B1-9E5B85DFE924}" srcOrd="0" destOrd="0" presId="urn:microsoft.com/office/officeart/2005/8/layout/lProcess2"/>
    <dgm:cxn modelId="{25196EB6-2770-4F05-94AE-8E0C14EE476B}" srcId="{0F69F1B9-F896-4465-970A-1518E18EBD6F}" destId="{D70424AB-30C5-4CDA-9714-2EA04C9A9430}" srcOrd="2" destOrd="0" parTransId="{68788A25-A1CB-43A7-8A13-AA4BC41E15F2}" sibTransId="{1BB677F2-B3FF-46AD-BC95-C0CA1BEDB3DE}"/>
    <dgm:cxn modelId="{9FD8AFF1-B6F6-4610-8827-B96766393653}" type="presOf" srcId="{D8863D72-6403-4214-8A0C-8BE375641995}" destId="{773C5663-F4ED-4BA6-8E81-20D35F97D47C}" srcOrd="0" destOrd="0" presId="urn:microsoft.com/office/officeart/2005/8/layout/lProcess2"/>
    <dgm:cxn modelId="{FD266292-DBB2-4B0A-99B4-66A9835590E3}" type="presOf" srcId="{0F69F1B9-F896-4465-970A-1518E18EBD6F}" destId="{F7BB3641-B13F-4199-8B5D-6ABFCEBA1916}" srcOrd="1" destOrd="0" presId="urn:microsoft.com/office/officeart/2005/8/layout/lProcess2"/>
    <dgm:cxn modelId="{D0C70B5A-C3EB-4D5E-96A1-F210F6DA4765}" srcId="{D23BAC3E-CF81-40DF-BDFE-83067928D3C5}" destId="{48B99B04-883C-4BCE-BC5E-FC2C05833D48}" srcOrd="2" destOrd="0" parTransId="{28AE94B9-5327-4B83-BB9A-8A91FF18558C}" sibTransId="{6F3DC1C4-F96D-43A1-96D1-7A14892BACED}"/>
    <dgm:cxn modelId="{FC48132C-D8EF-4051-8C15-A1EACE4E5F08}" srcId="{18661B11-536B-4A39-B1EF-2A9FA78C14D1}" destId="{D8863D72-6403-4214-8A0C-8BE375641995}" srcOrd="0" destOrd="0" parTransId="{CBBE5CF7-E83D-4CB0-807D-787F59F3CEB8}" sibTransId="{9E7A6AC6-CA0E-4F93-BEA1-96337F3E217C}"/>
    <dgm:cxn modelId="{4A7F2FCA-4207-4624-BF64-F0CA50A8F97B}" type="presOf" srcId="{18661B11-536B-4A39-B1EF-2A9FA78C14D1}" destId="{29945A08-AB2F-43FF-87D6-EE6143B6FBA1}" srcOrd="0" destOrd="0" presId="urn:microsoft.com/office/officeart/2005/8/layout/lProcess2"/>
    <dgm:cxn modelId="{120618BD-C982-44FB-8E62-65E81640EB7B}" srcId="{18661B11-536B-4A39-B1EF-2A9FA78C14D1}" destId="{D23BAC3E-CF81-40DF-BDFE-83067928D3C5}" srcOrd="2" destOrd="0" parTransId="{5CD6DCAB-443E-42AE-B177-19B0CE790E68}" sibTransId="{A5EDDE7B-E177-4F07-B629-92E4DDE93731}"/>
    <dgm:cxn modelId="{53855880-4897-4C09-A617-8985F144DE7F}" srcId="{0F69F1B9-F896-4465-970A-1518E18EBD6F}" destId="{7BC19B76-7F31-457F-9A62-CE311D6E9861}" srcOrd="1" destOrd="0" parTransId="{101C6729-148F-4651-83B5-AF2DFA7805C5}" sibTransId="{32C8E250-D977-4C03-937C-7C60CCABA942}"/>
    <dgm:cxn modelId="{C8C038D3-9377-4D49-A8AB-97C4E0A199C5}" srcId="{D8863D72-6403-4214-8A0C-8BE375641995}" destId="{5ED38FFE-7B9A-440E-AD3F-05A427ED78AF}" srcOrd="1" destOrd="0" parTransId="{71D28D8E-375E-41C4-8524-F338CC970EBA}" sibTransId="{454BF598-AC71-45BA-8DF2-30AEBC961246}"/>
    <dgm:cxn modelId="{AB5AD058-C9B1-4A48-A8F4-0B44EF787EE6}" type="presOf" srcId="{D23BAC3E-CF81-40DF-BDFE-83067928D3C5}" destId="{1D44AB19-83C2-4909-A433-8C2732B74282}" srcOrd="0" destOrd="0" presId="urn:microsoft.com/office/officeart/2005/8/layout/lProcess2"/>
    <dgm:cxn modelId="{D4195AC9-1E45-408F-A8CF-0BDDC47DB888}" type="presOf" srcId="{0F69F1B9-F896-4465-970A-1518E18EBD6F}" destId="{DBB6F32B-4B44-425B-9983-02CD11296C13}" srcOrd="0" destOrd="0" presId="urn:microsoft.com/office/officeart/2005/8/layout/lProcess2"/>
    <dgm:cxn modelId="{9AA0BCB2-695A-436F-9A69-438A3CF81B6F}" type="presOf" srcId="{5E49186D-6193-41DB-8390-E7A52831B2A0}" destId="{1E533A25-9D44-4DE5-B7BD-BCC829067A04}" srcOrd="0" destOrd="0" presId="urn:microsoft.com/office/officeart/2005/8/layout/lProcess2"/>
    <dgm:cxn modelId="{5FCA5E99-B10B-4E7D-9363-3DDD45521D5D}" srcId="{D23BAC3E-CF81-40DF-BDFE-83067928D3C5}" destId="{A5CE74E5-5458-4922-BB5F-100F4D400BD5}" srcOrd="0" destOrd="0" parTransId="{334C7427-2614-438E-8E41-71B638A7CC99}" sibTransId="{7A3DC3C7-0757-4A32-A21B-F0DCEFD468E4}"/>
    <dgm:cxn modelId="{9861CABB-41B9-43B7-A035-4C491847468A}" type="presOf" srcId="{168B48F7-91C9-4979-8F11-2AA5A2EADBC1}" destId="{5BB46262-B687-4F26-9E63-EFAE25F6E4B6}" srcOrd="0" destOrd="0" presId="urn:microsoft.com/office/officeart/2005/8/layout/lProcess2"/>
    <dgm:cxn modelId="{EF840525-46D1-4C85-843E-A0FD233DAFD9}" type="presOf" srcId="{D23BAC3E-CF81-40DF-BDFE-83067928D3C5}" destId="{29847EDD-A59D-498E-9EEF-0794226DC68E}" srcOrd="1" destOrd="0" presId="urn:microsoft.com/office/officeart/2005/8/layout/lProcess2"/>
    <dgm:cxn modelId="{AB83F6F0-0C7B-43C8-A995-297ABE7E36FE}" type="presOf" srcId="{48B99B04-883C-4BCE-BC5E-FC2C05833D48}" destId="{7D2F6FCC-5864-43A8-8177-B04AEF369771}" srcOrd="0" destOrd="0" presId="urn:microsoft.com/office/officeart/2005/8/layout/lProcess2"/>
    <dgm:cxn modelId="{76B1D686-2BCF-4086-B897-39A41D28EA75}" type="presOf" srcId="{1395BBF2-D671-4BED-8924-C1465E14346C}" destId="{0318405E-88AB-4255-931D-43ACC0C2A135}" srcOrd="0" destOrd="0" presId="urn:microsoft.com/office/officeart/2005/8/layout/lProcess2"/>
    <dgm:cxn modelId="{99C0A12A-55EC-4A32-B668-EBE7B0320831}" srcId="{D8863D72-6403-4214-8A0C-8BE375641995}" destId="{168B48F7-91C9-4979-8F11-2AA5A2EADBC1}" srcOrd="3" destOrd="0" parTransId="{D8B33767-085D-4CBD-B1D5-AD2E1CA38B71}" sibTransId="{9A505324-F2CF-4E91-A0BE-48317B052AEF}"/>
    <dgm:cxn modelId="{4448CBEA-FF85-416C-A30B-8D408860C5BE}" type="presOf" srcId="{7C310D02-034B-43FD-A35B-CBCA547819A8}" destId="{C96FE91F-A53E-4B52-B16D-07800ED9263B}" srcOrd="0" destOrd="0" presId="urn:microsoft.com/office/officeart/2005/8/layout/lProcess2"/>
    <dgm:cxn modelId="{DBF59C9E-B026-4BF0-938C-2EB93B7C1AA3}" type="presOf" srcId="{5ED38FFE-7B9A-440E-AD3F-05A427ED78AF}" destId="{51D3F10C-0F8D-4EA2-A6D2-4A51EBC1C26D}" srcOrd="0" destOrd="0" presId="urn:microsoft.com/office/officeart/2005/8/layout/lProcess2"/>
    <dgm:cxn modelId="{45524467-66F7-4E35-B70A-7FC8CF4E8C0A}" type="presOf" srcId="{9DB9D48A-8103-41F5-8E7E-5EC469189539}" destId="{BC45BD85-8CE4-428D-851B-E6517EC3273F}" srcOrd="0" destOrd="0" presId="urn:microsoft.com/office/officeart/2005/8/layout/lProcess2"/>
    <dgm:cxn modelId="{04453AD3-0D31-455D-B9FF-EA3A47A6E550}" srcId="{18661B11-536B-4A39-B1EF-2A9FA78C14D1}" destId="{0F69F1B9-F896-4465-970A-1518E18EBD6F}" srcOrd="1" destOrd="0" parTransId="{86FC1484-F918-4C77-AF03-693F6131D7CC}" sibTransId="{19E6CFF8-1A2A-4575-A23E-A17BA779B9BE}"/>
    <dgm:cxn modelId="{37DEF9B4-2313-4402-955D-F7CCFF7F127B}" srcId="{D8863D72-6403-4214-8A0C-8BE375641995}" destId="{1395BBF2-D671-4BED-8924-C1465E14346C}" srcOrd="0" destOrd="0" parTransId="{F2FEAA1D-569F-42E5-8C02-82D31214BF11}" sibTransId="{3685A1CF-D638-40EC-83FB-ED9FB0B3ED16}"/>
    <dgm:cxn modelId="{50FC5D0B-70E5-4D09-9C72-CA97E960E026}" type="presOf" srcId="{D70424AB-30C5-4CDA-9714-2EA04C9A9430}" destId="{4A48272D-1992-4D09-867B-BB841C9D38BF}" srcOrd="0" destOrd="0" presId="urn:microsoft.com/office/officeart/2005/8/layout/lProcess2"/>
    <dgm:cxn modelId="{3DB60132-2501-498B-9181-B19166A787CF}" type="presParOf" srcId="{29945A08-AB2F-43FF-87D6-EE6143B6FBA1}" destId="{60474D63-D999-488B-A716-60F6FE58879D}" srcOrd="0" destOrd="0" presId="urn:microsoft.com/office/officeart/2005/8/layout/lProcess2"/>
    <dgm:cxn modelId="{BFC45DAE-75F7-4A2A-805B-ECE123326287}" type="presParOf" srcId="{60474D63-D999-488B-A716-60F6FE58879D}" destId="{773C5663-F4ED-4BA6-8E81-20D35F97D47C}" srcOrd="0" destOrd="0" presId="urn:microsoft.com/office/officeart/2005/8/layout/lProcess2"/>
    <dgm:cxn modelId="{D3DCE29B-1BDA-4824-9FC5-93E7DD2AA63C}" type="presParOf" srcId="{60474D63-D999-488B-A716-60F6FE58879D}" destId="{34539995-D515-4A7B-B1C0-5B3B5E2ACC72}" srcOrd="1" destOrd="0" presId="urn:microsoft.com/office/officeart/2005/8/layout/lProcess2"/>
    <dgm:cxn modelId="{90DD683B-C6AC-4489-AA26-210687A1EBB9}" type="presParOf" srcId="{60474D63-D999-488B-A716-60F6FE58879D}" destId="{D7E7214C-D336-439F-A883-5B9C96E69CAB}" srcOrd="2" destOrd="0" presId="urn:microsoft.com/office/officeart/2005/8/layout/lProcess2"/>
    <dgm:cxn modelId="{E58B6288-014B-4903-BDDF-8BDD2567A2D0}" type="presParOf" srcId="{D7E7214C-D336-439F-A883-5B9C96E69CAB}" destId="{0DD38C4D-182C-496F-B9EA-D5DD92A84957}" srcOrd="0" destOrd="0" presId="urn:microsoft.com/office/officeart/2005/8/layout/lProcess2"/>
    <dgm:cxn modelId="{CDBFB410-B6DE-4498-8EE9-7723A629A3E0}" type="presParOf" srcId="{0DD38C4D-182C-496F-B9EA-D5DD92A84957}" destId="{0318405E-88AB-4255-931D-43ACC0C2A135}" srcOrd="0" destOrd="0" presId="urn:microsoft.com/office/officeart/2005/8/layout/lProcess2"/>
    <dgm:cxn modelId="{2C96C4B8-7547-4407-B335-46E957C290EF}" type="presParOf" srcId="{0DD38C4D-182C-496F-B9EA-D5DD92A84957}" destId="{A848A152-89AD-462C-B8BE-FAA7E4D4D960}" srcOrd="1" destOrd="0" presId="urn:microsoft.com/office/officeart/2005/8/layout/lProcess2"/>
    <dgm:cxn modelId="{10DF3A82-D1A5-4C70-8273-C84BDF4268E2}" type="presParOf" srcId="{0DD38C4D-182C-496F-B9EA-D5DD92A84957}" destId="{51D3F10C-0F8D-4EA2-A6D2-4A51EBC1C26D}" srcOrd="2" destOrd="0" presId="urn:microsoft.com/office/officeart/2005/8/layout/lProcess2"/>
    <dgm:cxn modelId="{FE7CB239-A125-4EE0-A31A-67FE0FF56CE3}" type="presParOf" srcId="{0DD38C4D-182C-496F-B9EA-D5DD92A84957}" destId="{8DDC7360-C8E6-44BC-B60E-AFBBE5724FEF}" srcOrd="3" destOrd="0" presId="urn:microsoft.com/office/officeart/2005/8/layout/lProcess2"/>
    <dgm:cxn modelId="{D42F72B9-112A-486F-AA49-6A1791AC8ACA}" type="presParOf" srcId="{0DD38C4D-182C-496F-B9EA-D5DD92A84957}" destId="{C96FE91F-A53E-4B52-B16D-07800ED9263B}" srcOrd="4" destOrd="0" presId="urn:microsoft.com/office/officeart/2005/8/layout/lProcess2"/>
    <dgm:cxn modelId="{0031DE05-A0AD-4EF3-8688-E706777A4E8C}" type="presParOf" srcId="{0DD38C4D-182C-496F-B9EA-D5DD92A84957}" destId="{FC801CCB-E84D-4DAC-AAA4-5F68040737EB}" srcOrd="5" destOrd="0" presId="urn:microsoft.com/office/officeart/2005/8/layout/lProcess2"/>
    <dgm:cxn modelId="{604F5965-0304-45E5-9029-AC904C446D58}" type="presParOf" srcId="{0DD38C4D-182C-496F-B9EA-D5DD92A84957}" destId="{5BB46262-B687-4F26-9E63-EFAE25F6E4B6}" srcOrd="6" destOrd="0" presId="urn:microsoft.com/office/officeart/2005/8/layout/lProcess2"/>
    <dgm:cxn modelId="{35A2DB5F-593C-4FB5-8A18-7FB3830C8AB8}" type="presParOf" srcId="{29945A08-AB2F-43FF-87D6-EE6143B6FBA1}" destId="{5F1E3634-7629-490D-BCEB-C0AF37BD1E58}" srcOrd="1" destOrd="0" presId="urn:microsoft.com/office/officeart/2005/8/layout/lProcess2"/>
    <dgm:cxn modelId="{D3B0F34F-1F65-442D-A02E-39A271B39AF9}" type="presParOf" srcId="{29945A08-AB2F-43FF-87D6-EE6143B6FBA1}" destId="{6F47FFE5-31D9-4A8E-AD7B-CD992B106AC3}" srcOrd="2" destOrd="0" presId="urn:microsoft.com/office/officeart/2005/8/layout/lProcess2"/>
    <dgm:cxn modelId="{F12C9186-F003-4956-9E04-78DB645D7C59}" type="presParOf" srcId="{6F47FFE5-31D9-4A8E-AD7B-CD992B106AC3}" destId="{DBB6F32B-4B44-425B-9983-02CD11296C13}" srcOrd="0" destOrd="0" presId="urn:microsoft.com/office/officeart/2005/8/layout/lProcess2"/>
    <dgm:cxn modelId="{7AB8D0BA-458D-4758-91F6-9D7EC4B9E83F}" type="presParOf" srcId="{6F47FFE5-31D9-4A8E-AD7B-CD992B106AC3}" destId="{F7BB3641-B13F-4199-8B5D-6ABFCEBA1916}" srcOrd="1" destOrd="0" presId="urn:microsoft.com/office/officeart/2005/8/layout/lProcess2"/>
    <dgm:cxn modelId="{69559321-A56F-438C-A6F0-5087C525C667}" type="presParOf" srcId="{6F47FFE5-31D9-4A8E-AD7B-CD992B106AC3}" destId="{FF79DAE2-AABE-49C3-A298-1DDDCE3090B2}" srcOrd="2" destOrd="0" presId="urn:microsoft.com/office/officeart/2005/8/layout/lProcess2"/>
    <dgm:cxn modelId="{6000E450-3C72-4AA7-A6E0-8DF89493E006}" type="presParOf" srcId="{FF79DAE2-AABE-49C3-A298-1DDDCE3090B2}" destId="{7C99B954-B1E5-4DFB-AA04-6B11174F6C66}" srcOrd="0" destOrd="0" presId="urn:microsoft.com/office/officeart/2005/8/layout/lProcess2"/>
    <dgm:cxn modelId="{2462A9E4-3124-47D8-A91B-40CDBB0B33DB}" type="presParOf" srcId="{7C99B954-B1E5-4DFB-AA04-6B11174F6C66}" destId="{B0EF0371-FAC2-4DE3-8668-A10659F1A3D1}" srcOrd="0" destOrd="0" presId="urn:microsoft.com/office/officeart/2005/8/layout/lProcess2"/>
    <dgm:cxn modelId="{090F00ED-48BE-402B-A13E-0A7F1B51AE96}" type="presParOf" srcId="{7C99B954-B1E5-4DFB-AA04-6B11174F6C66}" destId="{D8724D73-D965-4302-AEBE-1CD37CE0949B}" srcOrd="1" destOrd="0" presId="urn:microsoft.com/office/officeart/2005/8/layout/lProcess2"/>
    <dgm:cxn modelId="{7F75CB41-478C-4DB1-9270-0C8EC96EF7D6}" type="presParOf" srcId="{7C99B954-B1E5-4DFB-AA04-6B11174F6C66}" destId="{2F053488-FE9F-4385-BC65-B83A39BCAD45}" srcOrd="2" destOrd="0" presId="urn:microsoft.com/office/officeart/2005/8/layout/lProcess2"/>
    <dgm:cxn modelId="{53212FBE-8253-4638-A634-1F311981CB59}" type="presParOf" srcId="{7C99B954-B1E5-4DFB-AA04-6B11174F6C66}" destId="{9BEEC2FA-901B-4631-8092-A45CBBA2772B}" srcOrd="3" destOrd="0" presId="urn:microsoft.com/office/officeart/2005/8/layout/lProcess2"/>
    <dgm:cxn modelId="{0E1F3CBD-0BDB-4632-BEC3-D71C3262A613}" type="presParOf" srcId="{7C99B954-B1E5-4DFB-AA04-6B11174F6C66}" destId="{4A48272D-1992-4D09-867B-BB841C9D38BF}" srcOrd="4" destOrd="0" presId="urn:microsoft.com/office/officeart/2005/8/layout/lProcess2"/>
    <dgm:cxn modelId="{9DA6475F-48D4-43A5-97CA-C038ADA5C21A}" type="presParOf" srcId="{7C99B954-B1E5-4DFB-AA04-6B11174F6C66}" destId="{CC482E80-597B-4696-A25E-58ED6B65B138}" srcOrd="5" destOrd="0" presId="urn:microsoft.com/office/officeart/2005/8/layout/lProcess2"/>
    <dgm:cxn modelId="{D8F4452E-1D5F-4B33-B26B-ACF555248F8F}" type="presParOf" srcId="{7C99B954-B1E5-4DFB-AA04-6B11174F6C66}" destId="{1E533A25-9D44-4DE5-B7BD-BCC829067A04}" srcOrd="6" destOrd="0" presId="urn:microsoft.com/office/officeart/2005/8/layout/lProcess2"/>
    <dgm:cxn modelId="{1D2FC0AE-9112-4FC4-8377-3F1271C787E0}" type="presParOf" srcId="{29945A08-AB2F-43FF-87D6-EE6143B6FBA1}" destId="{FB646749-5572-4F52-A522-8496DAC8127A}" srcOrd="3" destOrd="0" presId="urn:microsoft.com/office/officeart/2005/8/layout/lProcess2"/>
    <dgm:cxn modelId="{22AFA508-85D2-408C-A874-47EAC6C494B0}" type="presParOf" srcId="{29945A08-AB2F-43FF-87D6-EE6143B6FBA1}" destId="{8CB72514-465A-418A-83BB-275A9C3AC638}" srcOrd="4" destOrd="0" presId="urn:microsoft.com/office/officeart/2005/8/layout/lProcess2"/>
    <dgm:cxn modelId="{C63FD3E5-EE8F-4ED0-9883-C5F6183DD62B}" type="presParOf" srcId="{8CB72514-465A-418A-83BB-275A9C3AC638}" destId="{1D44AB19-83C2-4909-A433-8C2732B74282}" srcOrd="0" destOrd="0" presId="urn:microsoft.com/office/officeart/2005/8/layout/lProcess2"/>
    <dgm:cxn modelId="{B32A8778-A28B-4C7F-85AA-9A29ED878CA2}" type="presParOf" srcId="{8CB72514-465A-418A-83BB-275A9C3AC638}" destId="{29847EDD-A59D-498E-9EEF-0794226DC68E}" srcOrd="1" destOrd="0" presId="urn:microsoft.com/office/officeart/2005/8/layout/lProcess2"/>
    <dgm:cxn modelId="{3501B818-A144-4A68-8035-849F46B49421}" type="presParOf" srcId="{8CB72514-465A-418A-83BB-275A9C3AC638}" destId="{A02C8E6E-DE59-4103-AA11-D741ABBB25CA}" srcOrd="2" destOrd="0" presId="urn:microsoft.com/office/officeart/2005/8/layout/lProcess2"/>
    <dgm:cxn modelId="{F6E7E89F-DDE4-4190-8891-185CE96D7FC6}" type="presParOf" srcId="{A02C8E6E-DE59-4103-AA11-D741ABBB25CA}" destId="{227D278A-499B-4F92-9E4E-030D6035AE80}" srcOrd="0" destOrd="0" presId="urn:microsoft.com/office/officeart/2005/8/layout/lProcess2"/>
    <dgm:cxn modelId="{CA8A389F-29D5-4EA2-9834-40B299E23880}" type="presParOf" srcId="{227D278A-499B-4F92-9E4E-030D6035AE80}" destId="{31CC5DCD-4028-4A38-9B9C-15B80E403ED7}" srcOrd="0" destOrd="0" presId="urn:microsoft.com/office/officeart/2005/8/layout/lProcess2"/>
    <dgm:cxn modelId="{2C47D411-30D5-452C-963B-5EBE337E105F}" type="presParOf" srcId="{227D278A-499B-4F92-9E4E-030D6035AE80}" destId="{5140FEBD-0094-4A73-B47F-A9268B5B2975}" srcOrd="1" destOrd="0" presId="urn:microsoft.com/office/officeart/2005/8/layout/lProcess2"/>
    <dgm:cxn modelId="{B7C918C6-75DE-4A8A-A04B-81CA874D8627}" type="presParOf" srcId="{227D278A-499B-4F92-9E4E-030D6035AE80}" destId="{BC45BD85-8CE4-428D-851B-E6517EC3273F}" srcOrd="2" destOrd="0" presId="urn:microsoft.com/office/officeart/2005/8/layout/lProcess2"/>
    <dgm:cxn modelId="{F1134045-E4D3-45CA-BDF7-8436DFDCD442}" type="presParOf" srcId="{227D278A-499B-4F92-9E4E-030D6035AE80}" destId="{786705DC-B5D8-414F-8ADF-CDDE0A47C4F3}" srcOrd="3" destOrd="0" presId="urn:microsoft.com/office/officeart/2005/8/layout/lProcess2"/>
    <dgm:cxn modelId="{8FE69C3B-B377-42D4-83C7-EAE72C77E39C}" type="presParOf" srcId="{227D278A-499B-4F92-9E4E-030D6035AE80}" destId="{7D2F6FCC-5864-43A8-8177-B04AEF369771}" srcOrd="4" destOrd="0" presId="urn:microsoft.com/office/officeart/2005/8/layout/lProcess2"/>
    <dgm:cxn modelId="{658D1B79-A6C0-423F-BC3C-068F92C8A184}" type="presParOf" srcId="{227D278A-499B-4F92-9E4E-030D6035AE80}" destId="{3F1E14ED-6FA3-4A9E-B14B-FA2011B7E417}" srcOrd="5" destOrd="0" presId="urn:microsoft.com/office/officeart/2005/8/layout/lProcess2"/>
    <dgm:cxn modelId="{2FBB5574-4698-4B1C-B395-08066C60E929}" type="presParOf" srcId="{227D278A-499B-4F92-9E4E-030D6035AE80}" destId="{C29D2734-FCD8-4151-A2B1-9E5B85DFE92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661B11-536B-4A39-B1EF-2A9FA78C14D1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863D72-6403-4214-8A0C-8BE375641995}">
      <dgm:prSet phldrT="[Text]" custT="1"/>
      <dgm:spPr/>
      <dgm:t>
        <a:bodyPr/>
        <a:lstStyle/>
        <a:p>
          <a:r>
            <a:rPr lang="th-TH" sz="4400" b="1" dirty="0" smtClean="0">
              <a:latin typeface="TH SarabunPSK" pitchFamily="34" charset="-34"/>
              <a:cs typeface="TH SarabunPSK" pitchFamily="34" charset="-34"/>
            </a:rPr>
            <a:t>รายการ</a:t>
          </a:r>
          <a:endParaRPr lang="en-US" sz="4400" b="1" dirty="0">
            <a:latin typeface="TH SarabunPSK" pitchFamily="34" charset="-34"/>
            <a:cs typeface="TH SarabunPSK" pitchFamily="34" charset="-34"/>
          </a:endParaRPr>
        </a:p>
      </dgm:t>
    </dgm:pt>
    <dgm:pt modelId="{CBBE5CF7-E83D-4CB0-807D-787F59F3CEB8}" type="parTrans" cxnId="{FC48132C-D8EF-4051-8C15-A1EACE4E5F08}">
      <dgm:prSet/>
      <dgm:spPr/>
      <dgm:t>
        <a:bodyPr/>
        <a:lstStyle/>
        <a:p>
          <a:endParaRPr lang="en-US"/>
        </a:p>
      </dgm:t>
    </dgm:pt>
    <dgm:pt modelId="{9E7A6AC6-CA0E-4F93-BEA1-96337F3E217C}" type="sibTrans" cxnId="{FC48132C-D8EF-4051-8C15-A1EACE4E5F08}">
      <dgm:prSet/>
      <dgm:spPr/>
      <dgm:t>
        <a:bodyPr/>
        <a:lstStyle/>
        <a:p>
          <a:endParaRPr lang="en-US"/>
        </a:p>
      </dgm:t>
    </dgm:pt>
    <dgm:pt modelId="{1395BBF2-D671-4BED-8924-C1465E14346C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ค่าเบี่ยงเบนมาตรฐานของ</a:t>
          </a:r>
          <a:r>
            <a: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PT</a:t>
          </a:r>
          <a:endParaRPr lang="en-US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2FEAA1D-569F-42E5-8C02-82D31214BF11}" type="parTrans" cxnId="{37DEF9B4-2313-4402-955D-F7CCFF7F127B}">
      <dgm:prSet/>
      <dgm:spPr/>
      <dgm:t>
        <a:bodyPr/>
        <a:lstStyle/>
        <a:p>
          <a:endParaRPr lang="en-US"/>
        </a:p>
      </dgm:t>
    </dgm:pt>
    <dgm:pt modelId="{3685A1CF-D638-40EC-83FB-ED9FB0B3ED16}" type="sibTrans" cxnId="{37DEF9B4-2313-4402-955D-F7CCFF7F127B}">
      <dgm:prSet/>
      <dgm:spPr/>
      <dgm:t>
        <a:bodyPr/>
        <a:lstStyle/>
        <a:p>
          <a:endParaRPr lang="en-US"/>
        </a:p>
      </dgm:t>
    </dgm:pt>
    <dgm:pt modelId="{7C310D02-034B-43FD-A35B-CBCA547819A8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ค่าเฉลี่ย </a:t>
          </a:r>
          <a:r>
            <a: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Stability</a:t>
          </a:r>
          <a:r>
            <a:rPr lang="en-US" sz="2800" b="1" dirty="0" smtClean="0"/>
            <a:t> </a:t>
          </a:r>
          <a:r>
            <a:rPr lang="th-TH" sz="2800" b="1" dirty="0" smtClean="0"/>
            <a:t> </a:t>
          </a:r>
          <a:r>
            <a:rPr lang="en-US" sz="2800" b="1" dirty="0" smtClean="0"/>
            <a:t> </a:t>
          </a:r>
          <a:endParaRPr lang="en-US" sz="2800" dirty="0"/>
        </a:p>
      </dgm:t>
    </dgm:pt>
    <dgm:pt modelId="{6907595E-0058-4002-90E1-8A7B41F7A900}" type="parTrans" cxnId="{E11C66DA-3F8A-458D-86E4-7D86A62C31FA}">
      <dgm:prSet/>
      <dgm:spPr/>
      <dgm:t>
        <a:bodyPr/>
        <a:lstStyle/>
        <a:p>
          <a:endParaRPr lang="en-US"/>
        </a:p>
      </dgm:t>
    </dgm:pt>
    <dgm:pt modelId="{8D805F9A-C1C0-4CEB-805D-68658B979D68}" type="sibTrans" cxnId="{E11C66DA-3F8A-458D-86E4-7D86A62C31FA}">
      <dgm:prSet/>
      <dgm:spPr/>
      <dgm:t>
        <a:bodyPr/>
        <a:lstStyle/>
        <a:p>
          <a:endParaRPr lang="en-US"/>
        </a:p>
      </dgm:t>
    </dgm:pt>
    <dgm:pt modelId="{0F69F1B9-F896-4465-970A-1518E18EBD6F}">
      <dgm:prSet phldrT="[Text]" custT="1"/>
      <dgm:spPr/>
      <dgm:t>
        <a:bodyPr/>
        <a:lstStyle/>
        <a:p>
          <a:r>
            <a:rPr lang="en-US" sz="4400" b="1" dirty="0" smtClean="0">
              <a:latin typeface="TH SarabunPSK" pitchFamily="34" charset="-34"/>
              <a:cs typeface="TH SarabunPSK" pitchFamily="34" charset="-34"/>
            </a:rPr>
            <a:t>2005</a:t>
          </a:r>
          <a:endParaRPr lang="en-US" sz="4400" b="1" dirty="0">
            <a:latin typeface="TH SarabunPSK" pitchFamily="34" charset="-34"/>
            <a:cs typeface="TH SarabunPSK" pitchFamily="34" charset="-34"/>
          </a:endParaRPr>
        </a:p>
      </dgm:t>
    </dgm:pt>
    <dgm:pt modelId="{86FC1484-F918-4C77-AF03-693F6131D7CC}" type="parTrans" cxnId="{04453AD3-0D31-455D-B9FF-EA3A47A6E550}">
      <dgm:prSet/>
      <dgm:spPr/>
      <dgm:t>
        <a:bodyPr/>
        <a:lstStyle/>
        <a:p>
          <a:endParaRPr lang="en-US"/>
        </a:p>
      </dgm:t>
    </dgm:pt>
    <dgm:pt modelId="{19E6CFF8-1A2A-4575-A23E-A17BA779B9BE}" type="sibTrans" cxnId="{04453AD3-0D31-455D-B9FF-EA3A47A6E550}">
      <dgm:prSet/>
      <dgm:spPr/>
      <dgm:t>
        <a:bodyPr/>
        <a:lstStyle/>
        <a:p>
          <a:endParaRPr lang="en-US"/>
        </a:p>
      </dgm:t>
    </dgm:pt>
    <dgm:pt modelId="{26B282EB-C74E-4701-8BA1-70C9FAC090BE}">
      <dgm:prSet phldrT="[Text]" custT="1"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DCA9A0BA-3ECA-4F74-B106-EB746F373ABC}" type="parTrans" cxnId="{11EE48F6-B0AE-49BD-AF1B-1759AB866E67}">
      <dgm:prSet/>
      <dgm:spPr/>
      <dgm:t>
        <a:bodyPr/>
        <a:lstStyle/>
        <a:p>
          <a:endParaRPr lang="en-US"/>
        </a:p>
      </dgm:t>
    </dgm:pt>
    <dgm:pt modelId="{091837AB-7FB9-4D1B-B39B-F1CCE3AFABEC}" type="sibTrans" cxnId="{11EE48F6-B0AE-49BD-AF1B-1759AB866E67}">
      <dgm:prSet/>
      <dgm:spPr/>
      <dgm:t>
        <a:bodyPr/>
        <a:lstStyle/>
        <a:p>
          <a:endParaRPr lang="en-US"/>
        </a:p>
      </dgm:t>
    </dgm:pt>
    <dgm:pt modelId="{D70424AB-30C5-4CDA-9714-2EA04C9A9430}">
      <dgm:prSet phldrT="[Text]" custT="1"/>
      <dgm:spPr/>
      <dgm:t>
        <a:bodyPr/>
        <a:lstStyle/>
        <a:p>
          <a:r>
            <a:rPr lang="en-US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y</a:t>
          </a:r>
          <a:endParaRPr lang="en-US" sz="40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8788A25-A1CB-43A7-8A13-AA4BC41E15F2}" type="parTrans" cxnId="{25196EB6-2770-4F05-94AE-8E0C14EE476B}">
      <dgm:prSet/>
      <dgm:spPr/>
      <dgm:t>
        <a:bodyPr/>
        <a:lstStyle/>
        <a:p>
          <a:endParaRPr lang="en-US"/>
        </a:p>
      </dgm:t>
    </dgm:pt>
    <dgm:pt modelId="{1BB677F2-B3FF-46AD-BC95-C0CA1BEDB3DE}" type="sibTrans" cxnId="{25196EB6-2770-4F05-94AE-8E0C14EE476B}">
      <dgm:prSet/>
      <dgm:spPr/>
      <dgm:t>
        <a:bodyPr/>
        <a:lstStyle/>
        <a:p>
          <a:endParaRPr lang="en-US"/>
        </a:p>
      </dgm:t>
    </dgm:pt>
    <dgm:pt modelId="{5ED38FFE-7B9A-440E-AD3F-05A427ED78AF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ค่าเฉลี่ย </a:t>
          </a:r>
          <a:r>
            <a: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Homogeneity</a:t>
          </a:r>
          <a:endParaRPr lang="en-US" sz="28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71D28D8E-375E-41C4-8524-F338CC970EBA}" type="parTrans" cxnId="{C8C038D3-9377-4D49-A8AB-97C4E0A199C5}">
      <dgm:prSet/>
      <dgm:spPr/>
      <dgm:t>
        <a:bodyPr/>
        <a:lstStyle/>
        <a:p>
          <a:endParaRPr lang="en-US"/>
        </a:p>
      </dgm:t>
    </dgm:pt>
    <dgm:pt modelId="{454BF598-AC71-45BA-8DF2-30AEBC961246}" type="sibTrans" cxnId="{C8C038D3-9377-4D49-A8AB-97C4E0A199C5}">
      <dgm:prSet/>
      <dgm:spPr/>
      <dgm:t>
        <a:bodyPr/>
        <a:lstStyle/>
        <a:p>
          <a:endParaRPr lang="en-US"/>
        </a:p>
      </dgm:t>
    </dgm:pt>
    <dgm:pt modelId="{7BC19B76-7F31-457F-9A62-CE311D6E9861}">
      <dgm:prSet phldrT="[Text]" custT="1"/>
      <dgm:spPr/>
      <dgm:t>
        <a:bodyPr/>
        <a:lstStyle/>
        <a:p>
          <a:r>
            <a:rPr lang="en-US" sz="4000" b="1" i="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x</a:t>
          </a:r>
          <a:endParaRPr lang="en-US" sz="4000" i="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101C6729-148F-4651-83B5-AF2DFA7805C5}" type="parTrans" cxnId="{53855880-4897-4C09-A617-8985F144DE7F}">
      <dgm:prSet/>
      <dgm:spPr/>
      <dgm:t>
        <a:bodyPr/>
        <a:lstStyle/>
        <a:p>
          <a:endParaRPr lang="en-US"/>
        </a:p>
      </dgm:t>
    </dgm:pt>
    <dgm:pt modelId="{32C8E250-D977-4C03-937C-7C60CCABA942}" type="sibTrans" cxnId="{53855880-4897-4C09-A617-8985F144DE7F}">
      <dgm:prSet/>
      <dgm:spPr/>
      <dgm:t>
        <a:bodyPr/>
        <a:lstStyle/>
        <a:p>
          <a:endParaRPr lang="en-US"/>
        </a:p>
      </dgm:t>
    </dgm:pt>
    <dgm:pt modelId="{D23BAC3E-CF81-40DF-BDFE-83067928D3C5}">
      <dgm:prSet phldrT="[Text]" custT="1"/>
      <dgm:spPr/>
      <dgm:t>
        <a:bodyPr/>
        <a:lstStyle/>
        <a:p>
          <a:r>
            <a:rPr lang="en-US" sz="4400" b="1" dirty="0" smtClean="0">
              <a:latin typeface="TH SarabunPSK" pitchFamily="34" charset="-34"/>
              <a:cs typeface="TH SarabunPSK" pitchFamily="34" charset="-34"/>
            </a:rPr>
            <a:t>20</a:t>
          </a:r>
          <a:r>
            <a:rPr lang="th-TH" sz="4400" b="1" dirty="0" smtClean="0">
              <a:latin typeface="TH SarabunPSK" pitchFamily="34" charset="-34"/>
              <a:cs typeface="TH SarabunPSK" pitchFamily="34" charset="-34"/>
            </a:rPr>
            <a:t>1</a:t>
          </a:r>
          <a:r>
            <a:rPr lang="en-US" sz="4400" b="1" dirty="0" smtClean="0">
              <a:latin typeface="TH SarabunPSK" pitchFamily="34" charset="-34"/>
              <a:cs typeface="TH SarabunPSK" pitchFamily="34" charset="-34"/>
            </a:rPr>
            <a:t>5</a:t>
          </a:r>
          <a:endParaRPr lang="en-US" sz="4400" b="1" dirty="0">
            <a:latin typeface="TH SarabunPSK" pitchFamily="34" charset="-34"/>
            <a:cs typeface="TH SarabunPSK" pitchFamily="34" charset="-34"/>
          </a:endParaRPr>
        </a:p>
      </dgm:t>
    </dgm:pt>
    <dgm:pt modelId="{5CD6DCAB-443E-42AE-B177-19B0CE790E68}" type="parTrans" cxnId="{120618BD-C982-44FB-8E62-65E81640EB7B}">
      <dgm:prSet/>
      <dgm:spPr/>
      <dgm:t>
        <a:bodyPr/>
        <a:lstStyle/>
        <a:p>
          <a:endParaRPr lang="en-US"/>
        </a:p>
      </dgm:t>
    </dgm:pt>
    <dgm:pt modelId="{A5EDDE7B-E177-4F07-B629-92E4DDE93731}" type="sibTrans" cxnId="{120618BD-C982-44FB-8E62-65E81640EB7B}">
      <dgm:prSet/>
      <dgm:spPr/>
      <dgm:t>
        <a:bodyPr/>
        <a:lstStyle/>
        <a:p>
          <a:endParaRPr lang="en-US"/>
        </a:p>
      </dgm:t>
    </dgm:pt>
    <dgm:pt modelId="{A5CE74E5-5458-4922-BB5F-100F4D400BD5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34C7427-2614-438E-8E41-71B638A7CC99}" type="parTrans" cxnId="{5FCA5E99-B10B-4E7D-9363-3DDD45521D5D}">
      <dgm:prSet/>
      <dgm:spPr/>
      <dgm:t>
        <a:bodyPr/>
        <a:lstStyle/>
        <a:p>
          <a:endParaRPr lang="en-US"/>
        </a:p>
      </dgm:t>
    </dgm:pt>
    <dgm:pt modelId="{7A3DC3C7-0757-4A32-A21B-F0DCEFD468E4}" type="sibTrans" cxnId="{5FCA5E99-B10B-4E7D-9363-3DDD45521D5D}">
      <dgm:prSet/>
      <dgm:spPr/>
      <dgm:t>
        <a:bodyPr/>
        <a:lstStyle/>
        <a:p>
          <a:endParaRPr lang="en-US"/>
        </a:p>
      </dgm:t>
    </dgm:pt>
    <dgm:pt modelId="{9DB9D48A-8103-41F5-8E7E-5EC469189539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F04E85D-FCAD-43E2-95E2-224635EB9D51}" type="parTrans" cxnId="{D275B9FE-7913-4BB7-AFE1-0EDAEF6B11AA}">
      <dgm:prSet/>
      <dgm:spPr/>
      <dgm:t>
        <a:bodyPr/>
        <a:lstStyle/>
        <a:p>
          <a:endParaRPr lang="en-US"/>
        </a:p>
      </dgm:t>
    </dgm:pt>
    <dgm:pt modelId="{0B1907D3-3CFD-4C22-A774-3DF0F8DA7D08}" type="sibTrans" cxnId="{D275B9FE-7913-4BB7-AFE1-0EDAEF6B11AA}">
      <dgm:prSet/>
      <dgm:spPr/>
      <dgm:t>
        <a:bodyPr/>
        <a:lstStyle/>
        <a:p>
          <a:endParaRPr lang="en-US"/>
        </a:p>
      </dgm:t>
    </dgm:pt>
    <dgm:pt modelId="{48B99B04-883C-4BCE-BC5E-FC2C05833D48}">
      <dgm:prSet phldrT="[Text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8AE94B9-5327-4B83-BB9A-8A91FF18558C}" type="parTrans" cxnId="{D0C70B5A-C3EB-4D5E-96A1-F210F6DA4765}">
      <dgm:prSet/>
      <dgm:spPr/>
      <dgm:t>
        <a:bodyPr/>
        <a:lstStyle/>
        <a:p>
          <a:endParaRPr lang="en-US"/>
        </a:p>
      </dgm:t>
    </dgm:pt>
    <dgm:pt modelId="{6F3DC1C4-F96D-43A1-96D1-7A14892BACED}" type="sibTrans" cxnId="{D0C70B5A-C3EB-4D5E-96A1-F210F6DA4765}">
      <dgm:prSet/>
      <dgm:spPr/>
      <dgm:t>
        <a:bodyPr/>
        <a:lstStyle/>
        <a:p>
          <a:endParaRPr lang="en-US"/>
        </a:p>
      </dgm:t>
    </dgm:pt>
    <dgm:pt modelId="{4DD62DD4-927E-468C-8510-B65F7ACB77F7}">
      <dgm:prSet phldrT="[Text]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E2D0F58-0EE3-4F3C-BE2A-A7D793ECE553}" type="parTrans" cxnId="{DB05E4E6-D9D8-4172-9C69-871D335ED38E}">
      <dgm:prSet/>
      <dgm:spPr/>
      <dgm:t>
        <a:bodyPr/>
        <a:lstStyle/>
        <a:p>
          <a:endParaRPr lang="en-US"/>
        </a:p>
      </dgm:t>
    </dgm:pt>
    <dgm:pt modelId="{198E2ED4-0E1C-4131-B5ED-B9064D2F6797}" type="sibTrans" cxnId="{DB05E4E6-D9D8-4172-9C69-871D335ED38E}">
      <dgm:prSet/>
      <dgm:spPr/>
      <dgm:t>
        <a:bodyPr/>
        <a:lstStyle/>
        <a:p>
          <a:endParaRPr lang="en-US"/>
        </a:p>
      </dgm:t>
    </dgm:pt>
    <dgm:pt modelId="{5E49186D-6193-41DB-8390-E7A52831B2A0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  <a:sym typeface="Symbol"/>
            </a:rPr>
            <a:t>           </a:t>
          </a:r>
          <a:r>
            <a:rPr lang="en-US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0.3 </a:t>
          </a:r>
          <a:endParaRPr lang="en-US" sz="28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3CF6EF4-523E-48EA-8CA1-5F62CC52F4D0}" type="parTrans" cxnId="{C8C247B1-0841-4C5A-B6BD-6A3CBF868E0D}">
      <dgm:prSet/>
      <dgm:spPr/>
      <dgm:t>
        <a:bodyPr/>
        <a:lstStyle/>
        <a:p>
          <a:endParaRPr lang="en-US"/>
        </a:p>
      </dgm:t>
    </dgm:pt>
    <dgm:pt modelId="{C854E6D7-26E1-4983-B54E-C745F90C5F53}" type="sibTrans" cxnId="{C8C247B1-0841-4C5A-B6BD-6A3CBF868E0D}">
      <dgm:prSet/>
      <dgm:spPr/>
      <dgm:t>
        <a:bodyPr/>
        <a:lstStyle/>
        <a:p>
          <a:endParaRPr lang="en-US"/>
        </a:p>
      </dgm:t>
    </dgm:pt>
    <dgm:pt modelId="{168B48F7-91C9-4979-8F11-2AA5A2EADBC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ผลต่างระหว่าง</a:t>
          </a:r>
          <a:endParaRPr lang="en-US" sz="2800" b="1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Homo.-Sta.</a:t>
          </a:r>
          <a:r>
            <a:rPr lang="en-US" sz="2800" b="1" dirty="0" smtClean="0"/>
            <a:t> </a:t>
          </a:r>
          <a:r>
            <a:rPr lang="th-TH" sz="2800" b="1" dirty="0" smtClean="0"/>
            <a:t> </a:t>
          </a:r>
          <a:r>
            <a:rPr lang="en-US" sz="2800" b="1" dirty="0" smtClean="0"/>
            <a:t> </a:t>
          </a:r>
          <a:endParaRPr lang="en-US" sz="2800" dirty="0"/>
        </a:p>
      </dgm:t>
    </dgm:pt>
    <dgm:pt modelId="{9A505324-F2CF-4E91-A0BE-48317B052AEF}" type="sibTrans" cxnId="{99C0A12A-55EC-4A32-B668-EBE7B0320831}">
      <dgm:prSet/>
      <dgm:spPr/>
      <dgm:t>
        <a:bodyPr/>
        <a:lstStyle/>
        <a:p>
          <a:endParaRPr lang="en-US"/>
        </a:p>
      </dgm:t>
    </dgm:pt>
    <dgm:pt modelId="{D8B33767-085D-4CBD-B1D5-AD2E1CA38B71}" type="parTrans" cxnId="{99C0A12A-55EC-4A32-B668-EBE7B0320831}">
      <dgm:prSet/>
      <dgm:spPr/>
      <dgm:t>
        <a:bodyPr/>
        <a:lstStyle/>
        <a:p>
          <a:endParaRPr lang="en-US"/>
        </a:p>
      </dgm:t>
    </dgm:pt>
    <dgm:pt modelId="{29945A08-AB2F-43FF-87D6-EE6143B6FBA1}" type="pres">
      <dgm:prSet presAssocID="{18661B11-536B-4A39-B1EF-2A9FA78C14D1}" presName="theList" presStyleCnt="0">
        <dgm:presLayoutVars>
          <dgm:dir/>
          <dgm:animLvl val="lvl"/>
          <dgm:resizeHandles val="exact"/>
        </dgm:presLayoutVars>
      </dgm:prSet>
      <dgm:spPr/>
    </dgm:pt>
    <dgm:pt modelId="{60474D63-D999-488B-A716-60F6FE58879D}" type="pres">
      <dgm:prSet presAssocID="{D8863D72-6403-4214-8A0C-8BE375641995}" presName="compNode" presStyleCnt="0"/>
      <dgm:spPr/>
    </dgm:pt>
    <dgm:pt modelId="{773C5663-F4ED-4BA6-8E81-20D35F97D47C}" type="pres">
      <dgm:prSet presAssocID="{D8863D72-6403-4214-8A0C-8BE375641995}" presName="aNode" presStyleLbl="bgShp" presStyleIdx="0" presStyleCnt="3" custLinFactNeighborX="-76211" custLinFactNeighborY="7250"/>
      <dgm:spPr/>
      <dgm:t>
        <a:bodyPr/>
        <a:lstStyle/>
        <a:p>
          <a:endParaRPr lang="en-US"/>
        </a:p>
      </dgm:t>
    </dgm:pt>
    <dgm:pt modelId="{34539995-D515-4A7B-B1C0-5B3B5E2ACC72}" type="pres">
      <dgm:prSet presAssocID="{D8863D72-6403-4214-8A0C-8BE375641995}" presName="textNode" presStyleLbl="bgShp" presStyleIdx="0" presStyleCnt="3"/>
      <dgm:spPr/>
      <dgm:t>
        <a:bodyPr/>
        <a:lstStyle/>
        <a:p>
          <a:endParaRPr lang="en-US"/>
        </a:p>
      </dgm:t>
    </dgm:pt>
    <dgm:pt modelId="{D7E7214C-D336-439F-A883-5B9C96E69CAB}" type="pres">
      <dgm:prSet presAssocID="{D8863D72-6403-4214-8A0C-8BE375641995}" presName="compChildNode" presStyleCnt="0"/>
      <dgm:spPr/>
    </dgm:pt>
    <dgm:pt modelId="{0DD38C4D-182C-496F-B9EA-D5DD92A84957}" type="pres">
      <dgm:prSet presAssocID="{D8863D72-6403-4214-8A0C-8BE375641995}" presName="theInnerList" presStyleCnt="0"/>
      <dgm:spPr/>
    </dgm:pt>
    <dgm:pt modelId="{0318405E-88AB-4255-931D-43ACC0C2A135}" type="pres">
      <dgm:prSet presAssocID="{1395BBF2-D671-4BED-8924-C1465E14346C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8A152-89AD-462C-B8BE-FAA7E4D4D960}" type="pres">
      <dgm:prSet presAssocID="{1395BBF2-D671-4BED-8924-C1465E14346C}" presName="aSpace2" presStyleCnt="0"/>
      <dgm:spPr/>
    </dgm:pt>
    <dgm:pt modelId="{51D3F10C-0F8D-4EA2-A6D2-4A51EBC1C26D}" type="pres">
      <dgm:prSet presAssocID="{5ED38FFE-7B9A-440E-AD3F-05A427ED78AF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C7360-C8E6-44BC-B60E-AFBBE5724FEF}" type="pres">
      <dgm:prSet presAssocID="{5ED38FFE-7B9A-440E-AD3F-05A427ED78AF}" presName="aSpace2" presStyleCnt="0"/>
      <dgm:spPr/>
    </dgm:pt>
    <dgm:pt modelId="{C96FE91F-A53E-4B52-B16D-07800ED9263B}" type="pres">
      <dgm:prSet presAssocID="{7C310D02-034B-43FD-A35B-CBCA547819A8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01CCB-E84D-4DAC-AAA4-5F68040737EB}" type="pres">
      <dgm:prSet presAssocID="{7C310D02-034B-43FD-A35B-CBCA547819A8}" presName="aSpace2" presStyleCnt="0"/>
      <dgm:spPr/>
    </dgm:pt>
    <dgm:pt modelId="{5BB46262-B687-4F26-9E63-EFAE25F6E4B6}" type="pres">
      <dgm:prSet presAssocID="{168B48F7-91C9-4979-8F11-2AA5A2EADBC1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E3634-7629-490D-BCEB-C0AF37BD1E58}" type="pres">
      <dgm:prSet presAssocID="{D8863D72-6403-4214-8A0C-8BE375641995}" presName="aSpace" presStyleCnt="0"/>
      <dgm:spPr/>
    </dgm:pt>
    <dgm:pt modelId="{6F47FFE5-31D9-4A8E-AD7B-CD992B106AC3}" type="pres">
      <dgm:prSet presAssocID="{0F69F1B9-F896-4465-970A-1518E18EBD6F}" presName="compNode" presStyleCnt="0"/>
      <dgm:spPr/>
    </dgm:pt>
    <dgm:pt modelId="{DBB6F32B-4B44-425B-9983-02CD11296C13}" type="pres">
      <dgm:prSet presAssocID="{0F69F1B9-F896-4465-970A-1518E18EBD6F}" presName="aNode" presStyleLbl="bgShp" presStyleIdx="1" presStyleCnt="3"/>
      <dgm:spPr/>
      <dgm:t>
        <a:bodyPr/>
        <a:lstStyle/>
        <a:p>
          <a:endParaRPr lang="en-US"/>
        </a:p>
      </dgm:t>
    </dgm:pt>
    <dgm:pt modelId="{F7BB3641-B13F-4199-8B5D-6ABFCEBA1916}" type="pres">
      <dgm:prSet presAssocID="{0F69F1B9-F896-4465-970A-1518E18EBD6F}" presName="textNode" presStyleLbl="bgShp" presStyleIdx="1" presStyleCnt="3"/>
      <dgm:spPr/>
      <dgm:t>
        <a:bodyPr/>
        <a:lstStyle/>
        <a:p>
          <a:endParaRPr lang="en-US"/>
        </a:p>
      </dgm:t>
    </dgm:pt>
    <dgm:pt modelId="{FF79DAE2-AABE-49C3-A298-1DDDCE3090B2}" type="pres">
      <dgm:prSet presAssocID="{0F69F1B9-F896-4465-970A-1518E18EBD6F}" presName="compChildNode" presStyleCnt="0"/>
      <dgm:spPr/>
    </dgm:pt>
    <dgm:pt modelId="{7C99B954-B1E5-4DFB-AA04-6B11174F6C66}" type="pres">
      <dgm:prSet presAssocID="{0F69F1B9-F896-4465-970A-1518E18EBD6F}" presName="theInnerList" presStyleCnt="0"/>
      <dgm:spPr/>
    </dgm:pt>
    <dgm:pt modelId="{B0EF0371-FAC2-4DE3-8668-A10659F1A3D1}" type="pres">
      <dgm:prSet presAssocID="{26B282EB-C74E-4701-8BA1-70C9FAC090BE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24D73-D965-4302-AEBE-1CD37CE0949B}" type="pres">
      <dgm:prSet presAssocID="{26B282EB-C74E-4701-8BA1-70C9FAC090BE}" presName="aSpace2" presStyleCnt="0"/>
      <dgm:spPr/>
    </dgm:pt>
    <dgm:pt modelId="{2F053488-FE9F-4385-BC65-B83A39BCAD45}" type="pres">
      <dgm:prSet presAssocID="{7BC19B76-7F31-457F-9A62-CE311D6E9861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EC2FA-901B-4631-8092-A45CBBA2772B}" type="pres">
      <dgm:prSet presAssocID="{7BC19B76-7F31-457F-9A62-CE311D6E9861}" presName="aSpace2" presStyleCnt="0"/>
      <dgm:spPr/>
    </dgm:pt>
    <dgm:pt modelId="{4A48272D-1992-4D09-867B-BB841C9D38BF}" type="pres">
      <dgm:prSet presAssocID="{D70424AB-30C5-4CDA-9714-2EA04C9A9430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82E80-597B-4696-A25E-58ED6B65B138}" type="pres">
      <dgm:prSet presAssocID="{D70424AB-30C5-4CDA-9714-2EA04C9A9430}" presName="aSpace2" presStyleCnt="0"/>
      <dgm:spPr/>
    </dgm:pt>
    <dgm:pt modelId="{1E533A25-9D44-4DE5-B7BD-BCC829067A04}" type="pres">
      <dgm:prSet presAssocID="{5E49186D-6193-41DB-8390-E7A52831B2A0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46749-5572-4F52-A522-8496DAC8127A}" type="pres">
      <dgm:prSet presAssocID="{0F69F1B9-F896-4465-970A-1518E18EBD6F}" presName="aSpace" presStyleCnt="0"/>
      <dgm:spPr/>
    </dgm:pt>
    <dgm:pt modelId="{8CB72514-465A-418A-83BB-275A9C3AC638}" type="pres">
      <dgm:prSet presAssocID="{D23BAC3E-CF81-40DF-BDFE-83067928D3C5}" presName="compNode" presStyleCnt="0"/>
      <dgm:spPr/>
    </dgm:pt>
    <dgm:pt modelId="{1D44AB19-83C2-4909-A433-8C2732B74282}" type="pres">
      <dgm:prSet presAssocID="{D23BAC3E-CF81-40DF-BDFE-83067928D3C5}" presName="aNode" presStyleLbl="bgShp" presStyleIdx="2" presStyleCnt="3"/>
      <dgm:spPr/>
      <dgm:t>
        <a:bodyPr/>
        <a:lstStyle/>
        <a:p>
          <a:endParaRPr lang="en-US"/>
        </a:p>
      </dgm:t>
    </dgm:pt>
    <dgm:pt modelId="{29847EDD-A59D-498E-9EEF-0794226DC68E}" type="pres">
      <dgm:prSet presAssocID="{D23BAC3E-CF81-40DF-BDFE-83067928D3C5}" presName="textNode" presStyleLbl="bgShp" presStyleIdx="2" presStyleCnt="3"/>
      <dgm:spPr/>
      <dgm:t>
        <a:bodyPr/>
        <a:lstStyle/>
        <a:p>
          <a:endParaRPr lang="en-US"/>
        </a:p>
      </dgm:t>
    </dgm:pt>
    <dgm:pt modelId="{A02C8E6E-DE59-4103-AA11-D741ABBB25CA}" type="pres">
      <dgm:prSet presAssocID="{D23BAC3E-CF81-40DF-BDFE-83067928D3C5}" presName="compChildNode" presStyleCnt="0"/>
      <dgm:spPr/>
    </dgm:pt>
    <dgm:pt modelId="{227D278A-499B-4F92-9E4E-030D6035AE80}" type="pres">
      <dgm:prSet presAssocID="{D23BAC3E-CF81-40DF-BDFE-83067928D3C5}" presName="theInnerList" presStyleCnt="0"/>
      <dgm:spPr/>
    </dgm:pt>
    <dgm:pt modelId="{31CC5DCD-4028-4A38-9B9C-15B80E403ED7}" type="pres">
      <dgm:prSet presAssocID="{A5CE74E5-5458-4922-BB5F-100F4D400BD5}" presName="childNode" presStyleLbl="node1" presStyleIdx="8" presStyleCnt="12">
        <dgm:presLayoutVars>
          <dgm:bulletEnabled val="1"/>
        </dgm:presLayoutVars>
      </dgm:prSet>
      <dgm:spPr/>
    </dgm:pt>
    <dgm:pt modelId="{5140FEBD-0094-4A73-B47F-A9268B5B2975}" type="pres">
      <dgm:prSet presAssocID="{A5CE74E5-5458-4922-BB5F-100F4D400BD5}" presName="aSpace2" presStyleCnt="0"/>
      <dgm:spPr/>
    </dgm:pt>
    <dgm:pt modelId="{BC45BD85-8CE4-428D-851B-E6517EC3273F}" type="pres">
      <dgm:prSet presAssocID="{9DB9D48A-8103-41F5-8E7E-5EC469189539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705DC-B5D8-414F-8ADF-CDDE0A47C4F3}" type="pres">
      <dgm:prSet presAssocID="{9DB9D48A-8103-41F5-8E7E-5EC469189539}" presName="aSpace2" presStyleCnt="0"/>
      <dgm:spPr/>
    </dgm:pt>
    <dgm:pt modelId="{7D2F6FCC-5864-43A8-8177-B04AEF369771}" type="pres">
      <dgm:prSet presAssocID="{48B99B04-883C-4BCE-BC5E-FC2C05833D48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14ED-6FA3-4A9E-B14B-FA2011B7E417}" type="pres">
      <dgm:prSet presAssocID="{48B99B04-883C-4BCE-BC5E-FC2C05833D48}" presName="aSpace2" presStyleCnt="0"/>
      <dgm:spPr/>
    </dgm:pt>
    <dgm:pt modelId="{C29D2734-FCD8-4151-A2B1-9E5B85DFE924}" type="pres">
      <dgm:prSet presAssocID="{4DD62DD4-927E-468C-8510-B65F7ACB77F7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524467-66F7-4E35-B70A-7FC8CF4E8C0A}" type="presOf" srcId="{9DB9D48A-8103-41F5-8E7E-5EC469189539}" destId="{BC45BD85-8CE4-428D-851B-E6517EC3273F}" srcOrd="0" destOrd="0" presId="urn:microsoft.com/office/officeart/2005/8/layout/lProcess2"/>
    <dgm:cxn modelId="{C8C038D3-9377-4D49-A8AB-97C4E0A199C5}" srcId="{D8863D72-6403-4214-8A0C-8BE375641995}" destId="{5ED38FFE-7B9A-440E-AD3F-05A427ED78AF}" srcOrd="1" destOrd="0" parTransId="{71D28D8E-375E-41C4-8524-F338CC970EBA}" sibTransId="{454BF598-AC71-45BA-8DF2-30AEBC961246}"/>
    <dgm:cxn modelId="{120618BD-C982-44FB-8E62-65E81640EB7B}" srcId="{18661B11-536B-4A39-B1EF-2A9FA78C14D1}" destId="{D23BAC3E-CF81-40DF-BDFE-83067928D3C5}" srcOrd="2" destOrd="0" parTransId="{5CD6DCAB-443E-42AE-B177-19B0CE790E68}" sibTransId="{A5EDDE7B-E177-4F07-B629-92E4DDE93731}"/>
    <dgm:cxn modelId="{5BD020E5-93BF-4B09-932A-22B891D1AD9D}" type="presOf" srcId="{7BC19B76-7F31-457F-9A62-CE311D6E9861}" destId="{2F053488-FE9F-4385-BC65-B83A39BCAD45}" srcOrd="0" destOrd="0" presId="urn:microsoft.com/office/officeart/2005/8/layout/lProcess2"/>
    <dgm:cxn modelId="{D4195AC9-1E45-408F-A8CF-0BDDC47DB888}" type="presOf" srcId="{0F69F1B9-F896-4465-970A-1518E18EBD6F}" destId="{DBB6F32B-4B44-425B-9983-02CD11296C13}" srcOrd="0" destOrd="0" presId="urn:microsoft.com/office/officeart/2005/8/layout/lProcess2"/>
    <dgm:cxn modelId="{76B1D686-2BCF-4086-B897-39A41D28EA75}" type="presOf" srcId="{1395BBF2-D671-4BED-8924-C1465E14346C}" destId="{0318405E-88AB-4255-931D-43ACC0C2A135}" srcOrd="0" destOrd="0" presId="urn:microsoft.com/office/officeart/2005/8/layout/lProcess2"/>
    <dgm:cxn modelId="{D0C70B5A-C3EB-4D5E-96A1-F210F6DA4765}" srcId="{D23BAC3E-CF81-40DF-BDFE-83067928D3C5}" destId="{48B99B04-883C-4BCE-BC5E-FC2C05833D48}" srcOrd="2" destOrd="0" parTransId="{28AE94B9-5327-4B83-BB9A-8A91FF18558C}" sibTransId="{6F3DC1C4-F96D-43A1-96D1-7A14892BACED}"/>
    <dgm:cxn modelId="{5FCA5E99-B10B-4E7D-9363-3DDD45521D5D}" srcId="{D23BAC3E-CF81-40DF-BDFE-83067928D3C5}" destId="{A5CE74E5-5458-4922-BB5F-100F4D400BD5}" srcOrd="0" destOrd="0" parTransId="{334C7427-2614-438E-8E41-71B638A7CC99}" sibTransId="{7A3DC3C7-0757-4A32-A21B-F0DCEFD468E4}"/>
    <dgm:cxn modelId="{9AA0BCB2-695A-436F-9A69-438A3CF81B6F}" type="presOf" srcId="{5E49186D-6193-41DB-8390-E7A52831B2A0}" destId="{1E533A25-9D44-4DE5-B7BD-BCC829067A04}" srcOrd="0" destOrd="0" presId="urn:microsoft.com/office/officeart/2005/8/layout/lProcess2"/>
    <dgm:cxn modelId="{AB83F6F0-0C7B-43C8-A995-297ABE7E36FE}" type="presOf" srcId="{48B99B04-883C-4BCE-BC5E-FC2C05833D48}" destId="{7D2F6FCC-5864-43A8-8177-B04AEF369771}" srcOrd="0" destOrd="0" presId="urn:microsoft.com/office/officeart/2005/8/layout/lProcess2"/>
    <dgm:cxn modelId="{04453AD3-0D31-455D-B9FF-EA3A47A6E550}" srcId="{18661B11-536B-4A39-B1EF-2A9FA78C14D1}" destId="{0F69F1B9-F896-4465-970A-1518E18EBD6F}" srcOrd="1" destOrd="0" parTransId="{86FC1484-F918-4C77-AF03-693F6131D7CC}" sibTransId="{19E6CFF8-1A2A-4575-A23E-A17BA779B9BE}"/>
    <dgm:cxn modelId="{AB5AD058-C9B1-4A48-A8F4-0B44EF787EE6}" type="presOf" srcId="{D23BAC3E-CF81-40DF-BDFE-83067928D3C5}" destId="{1D44AB19-83C2-4909-A433-8C2732B74282}" srcOrd="0" destOrd="0" presId="urn:microsoft.com/office/officeart/2005/8/layout/lProcess2"/>
    <dgm:cxn modelId="{53855880-4897-4C09-A617-8985F144DE7F}" srcId="{0F69F1B9-F896-4465-970A-1518E18EBD6F}" destId="{7BC19B76-7F31-457F-9A62-CE311D6E9861}" srcOrd="1" destOrd="0" parTransId="{101C6729-148F-4651-83B5-AF2DFA7805C5}" sibTransId="{32C8E250-D977-4C03-937C-7C60CCABA942}"/>
    <dgm:cxn modelId="{4448CBEA-FF85-416C-A30B-8D408860C5BE}" type="presOf" srcId="{7C310D02-034B-43FD-A35B-CBCA547819A8}" destId="{C96FE91F-A53E-4B52-B16D-07800ED9263B}" srcOrd="0" destOrd="0" presId="urn:microsoft.com/office/officeart/2005/8/layout/lProcess2"/>
    <dgm:cxn modelId="{C8C247B1-0841-4C5A-B6BD-6A3CBF868E0D}" srcId="{0F69F1B9-F896-4465-970A-1518E18EBD6F}" destId="{5E49186D-6193-41DB-8390-E7A52831B2A0}" srcOrd="3" destOrd="0" parTransId="{63CF6EF4-523E-48EA-8CA1-5F62CC52F4D0}" sibTransId="{C854E6D7-26E1-4983-B54E-C745F90C5F53}"/>
    <dgm:cxn modelId="{6A114727-6C61-447E-894E-6A2E505C0F7D}" type="presOf" srcId="{D8863D72-6403-4214-8A0C-8BE375641995}" destId="{34539995-D515-4A7B-B1C0-5B3B5E2ACC72}" srcOrd="1" destOrd="0" presId="urn:microsoft.com/office/officeart/2005/8/layout/lProcess2"/>
    <dgm:cxn modelId="{9FD8AFF1-B6F6-4610-8827-B96766393653}" type="presOf" srcId="{D8863D72-6403-4214-8A0C-8BE375641995}" destId="{773C5663-F4ED-4BA6-8E81-20D35F97D47C}" srcOrd="0" destOrd="0" presId="urn:microsoft.com/office/officeart/2005/8/layout/lProcess2"/>
    <dgm:cxn modelId="{DBF59C9E-B026-4BF0-938C-2EB93B7C1AA3}" type="presOf" srcId="{5ED38FFE-7B9A-440E-AD3F-05A427ED78AF}" destId="{51D3F10C-0F8D-4EA2-A6D2-4A51EBC1C26D}" srcOrd="0" destOrd="0" presId="urn:microsoft.com/office/officeart/2005/8/layout/lProcess2"/>
    <dgm:cxn modelId="{50FC5D0B-70E5-4D09-9C72-CA97E960E026}" type="presOf" srcId="{D70424AB-30C5-4CDA-9714-2EA04C9A9430}" destId="{4A48272D-1992-4D09-867B-BB841C9D38BF}" srcOrd="0" destOrd="0" presId="urn:microsoft.com/office/officeart/2005/8/layout/lProcess2"/>
    <dgm:cxn modelId="{9861CABB-41B9-43B7-A035-4C491847468A}" type="presOf" srcId="{168B48F7-91C9-4979-8F11-2AA5A2EADBC1}" destId="{5BB46262-B687-4F26-9E63-EFAE25F6E4B6}" srcOrd="0" destOrd="0" presId="urn:microsoft.com/office/officeart/2005/8/layout/lProcess2"/>
    <dgm:cxn modelId="{F98FEFA2-F84B-427F-8741-52971A2161EA}" type="presOf" srcId="{4DD62DD4-927E-468C-8510-B65F7ACB77F7}" destId="{C29D2734-FCD8-4151-A2B1-9E5B85DFE924}" srcOrd="0" destOrd="0" presId="urn:microsoft.com/office/officeart/2005/8/layout/lProcess2"/>
    <dgm:cxn modelId="{FD266292-DBB2-4B0A-99B4-66A9835590E3}" type="presOf" srcId="{0F69F1B9-F896-4465-970A-1518E18EBD6F}" destId="{F7BB3641-B13F-4199-8B5D-6ABFCEBA1916}" srcOrd="1" destOrd="0" presId="urn:microsoft.com/office/officeart/2005/8/layout/lProcess2"/>
    <dgm:cxn modelId="{25196EB6-2770-4F05-94AE-8E0C14EE476B}" srcId="{0F69F1B9-F896-4465-970A-1518E18EBD6F}" destId="{D70424AB-30C5-4CDA-9714-2EA04C9A9430}" srcOrd="2" destOrd="0" parTransId="{68788A25-A1CB-43A7-8A13-AA4BC41E15F2}" sibTransId="{1BB677F2-B3FF-46AD-BC95-C0CA1BEDB3DE}"/>
    <dgm:cxn modelId="{11EE48F6-B0AE-49BD-AF1B-1759AB866E67}" srcId="{0F69F1B9-F896-4465-970A-1518E18EBD6F}" destId="{26B282EB-C74E-4701-8BA1-70C9FAC090BE}" srcOrd="0" destOrd="0" parTransId="{DCA9A0BA-3ECA-4F74-B106-EB746F373ABC}" sibTransId="{091837AB-7FB9-4D1B-B39B-F1CCE3AFABEC}"/>
    <dgm:cxn modelId="{99C0A12A-55EC-4A32-B668-EBE7B0320831}" srcId="{D8863D72-6403-4214-8A0C-8BE375641995}" destId="{168B48F7-91C9-4979-8F11-2AA5A2EADBC1}" srcOrd="3" destOrd="0" parTransId="{D8B33767-085D-4CBD-B1D5-AD2E1CA38B71}" sibTransId="{9A505324-F2CF-4E91-A0BE-48317B052AEF}"/>
    <dgm:cxn modelId="{4A7F2FCA-4207-4624-BF64-F0CA50A8F97B}" type="presOf" srcId="{18661B11-536B-4A39-B1EF-2A9FA78C14D1}" destId="{29945A08-AB2F-43FF-87D6-EE6143B6FBA1}" srcOrd="0" destOrd="0" presId="urn:microsoft.com/office/officeart/2005/8/layout/lProcess2"/>
    <dgm:cxn modelId="{E11C66DA-3F8A-458D-86E4-7D86A62C31FA}" srcId="{D8863D72-6403-4214-8A0C-8BE375641995}" destId="{7C310D02-034B-43FD-A35B-CBCA547819A8}" srcOrd="2" destOrd="0" parTransId="{6907595E-0058-4002-90E1-8A7B41F7A900}" sibTransId="{8D805F9A-C1C0-4CEB-805D-68658B979D68}"/>
    <dgm:cxn modelId="{DB05E4E6-D9D8-4172-9C69-871D335ED38E}" srcId="{D23BAC3E-CF81-40DF-BDFE-83067928D3C5}" destId="{4DD62DD4-927E-468C-8510-B65F7ACB77F7}" srcOrd="3" destOrd="0" parTransId="{4E2D0F58-0EE3-4F3C-BE2A-A7D793ECE553}" sibTransId="{198E2ED4-0E1C-4131-B5ED-B9064D2F6797}"/>
    <dgm:cxn modelId="{9573B76F-D9E6-4FA2-91CE-0EF39C2BE1EE}" type="presOf" srcId="{26B282EB-C74E-4701-8BA1-70C9FAC090BE}" destId="{B0EF0371-FAC2-4DE3-8668-A10659F1A3D1}" srcOrd="0" destOrd="0" presId="urn:microsoft.com/office/officeart/2005/8/layout/lProcess2"/>
    <dgm:cxn modelId="{37DEF9B4-2313-4402-955D-F7CCFF7F127B}" srcId="{D8863D72-6403-4214-8A0C-8BE375641995}" destId="{1395BBF2-D671-4BED-8924-C1465E14346C}" srcOrd="0" destOrd="0" parTransId="{F2FEAA1D-569F-42E5-8C02-82D31214BF11}" sibTransId="{3685A1CF-D638-40EC-83FB-ED9FB0B3ED16}"/>
    <dgm:cxn modelId="{208F495E-8955-4A21-8068-45363F451D4F}" type="presOf" srcId="{A5CE74E5-5458-4922-BB5F-100F4D400BD5}" destId="{31CC5DCD-4028-4A38-9B9C-15B80E403ED7}" srcOrd="0" destOrd="0" presId="urn:microsoft.com/office/officeart/2005/8/layout/lProcess2"/>
    <dgm:cxn modelId="{EF840525-46D1-4C85-843E-A0FD233DAFD9}" type="presOf" srcId="{D23BAC3E-CF81-40DF-BDFE-83067928D3C5}" destId="{29847EDD-A59D-498E-9EEF-0794226DC68E}" srcOrd="1" destOrd="0" presId="urn:microsoft.com/office/officeart/2005/8/layout/lProcess2"/>
    <dgm:cxn modelId="{FC48132C-D8EF-4051-8C15-A1EACE4E5F08}" srcId="{18661B11-536B-4A39-B1EF-2A9FA78C14D1}" destId="{D8863D72-6403-4214-8A0C-8BE375641995}" srcOrd="0" destOrd="0" parTransId="{CBBE5CF7-E83D-4CB0-807D-787F59F3CEB8}" sibTransId="{9E7A6AC6-CA0E-4F93-BEA1-96337F3E217C}"/>
    <dgm:cxn modelId="{D275B9FE-7913-4BB7-AFE1-0EDAEF6B11AA}" srcId="{D23BAC3E-CF81-40DF-BDFE-83067928D3C5}" destId="{9DB9D48A-8103-41F5-8E7E-5EC469189539}" srcOrd="1" destOrd="0" parTransId="{AF04E85D-FCAD-43E2-95E2-224635EB9D51}" sibTransId="{0B1907D3-3CFD-4C22-A774-3DF0F8DA7D08}"/>
    <dgm:cxn modelId="{3DB60132-2501-498B-9181-B19166A787CF}" type="presParOf" srcId="{29945A08-AB2F-43FF-87D6-EE6143B6FBA1}" destId="{60474D63-D999-488B-A716-60F6FE58879D}" srcOrd="0" destOrd="0" presId="urn:microsoft.com/office/officeart/2005/8/layout/lProcess2"/>
    <dgm:cxn modelId="{BFC45DAE-75F7-4A2A-805B-ECE123326287}" type="presParOf" srcId="{60474D63-D999-488B-A716-60F6FE58879D}" destId="{773C5663-F4ED-4BA6-8E81-20D35F97D47C}" srcOrd="0" destOrd="0" presId="urn:microsoft.com/office/officeart/2005/8/layout/lProcess2"/>
    <dgm:cxn modelId="{D3DCE29B-1BDA-4824-9FC5-93E7DD2AA63C}" type="presParOf" srcId="{60474D63-D999-488B-A716-60F6FE58879D}" destId="{34539995-D515-4A7B-B1C0-5B3B5E2ACC72}" srcOrd="1" destOrd="0" presId="urn:microsoft.com/office/officeart/2005/8/layout/lProcess2"/>
    <dgm:cxn modelId="{90DD683B-C6AC-4489-AA26-210687A1EBB9}" type="presParOf" srcId="{60474D63-D999-488B-A716-60F6FE58879D}" destId="{D7E7214C-D336-439F-A883-5B9C96E69CAB}" srcOrd="2" destOrd="0" presId="urn:microsoft.com/office/officeart/2005/8/layout/lProcess2"/>
    <dgm:cxn modelId="{E58B6288-014B-4903-BDDF-8BDD2567A2D0}" type="presParOf" srcId="{D7E7214C-D336-439F-A883-5B9C96E69CAB}" destId="{0DD38C4D-182C-496F-B9EA-D5DD92A84957}" srcOrd="0" destOrd="0" presId="urn:microsoft.com/office/officeart/2005/8/layout/lProcess2"/>
    <dgm:cxn modelId="{CDBFB410-B6DE-4498-8EE9-7723A629A3E0}" type="presParOf" srcId="{0DD38C4D-182C-496F-B9EA-D5DD92A84957}" destId="{0318405E-88AB-4255-931D-43ACC0C2A135}" srcOrd="0" destOrd="0" presId="urn:microsoft.com/office/officeart/2005/8/layout/lProcess2"/>
    <dgm:cxn modelId="{2C96C4B8-7547-4407-B335-46E957C290EF}" type="presParOf" srcId="{0DD38C4D-182C-496F-B9EA-D5DD92A84957}" destId="{A848A152-89AD-462C-B8BE-FAA7E4D4D960}" srcOrd="1" destOrd="0" presId="urn:microsoft.com/office/officeart/2005/8/layout/lProcess2"/>
    <dgm:cxn modelId="{10DF3A82-D1A5-4C70-8273-C84BDF4268E2}" type="presParOf" srcId="{0DD38C4D-182C-496F-B9EA-D5DD92A84957}" destId="{51D3F10C-0F8D-4EA2-A6D2-4A51EBC1C26D}" srcOrd="2" destOrd="0" presId="urn:microsoft.com/office/officeart/2005/8/layout/lProcess2"/>
    <dgm:cxn modelId="{FE7CB239-A125-4EE0-A31A-67FE0FF56CE3}" type="presParOf" srcId="{0DD38C4D-182C-496F-B9EA-D5DD92A84957}" destId="{8DDC7360-C8E6-44BC-B60E-AFBBE5724FEF}" srcOrd="3" destOrd="0" presId="urn:microsoft.com/office/officeart/2005/8/layout/lProcess2"/>
    <dgm:cxn modelId="{D42F72B9-112A-486F-AA49-6A1791AC8ACA}" type="presParOf" srcId="{0DD38C4D-182C-496F-B9EA-D5DD92A84957}" destId="{C96FE91F-A53E-4B52-B16D-07800ED9263B}" srcOrd="4" destOrd="0" presId="urn:microsoft.com/office/officeart/2005/8/layout/lProcess2"/>
    <dgm:cxn modelId="{0031DE05-A0AD-4EF3-8688-E706777A4E8C}" type="presParOf" srcId="{0DD38C4D-182C-496F-B9EA-D5DD92A84957}" destId="{FC801CCB-E84D-4DAC-AAA4-5F68040737EB}" srcOrd="5" destOrd="0" presId="urn:microsoft.com/office/officeart/2005/8/layout/lProcess2"/>
    <dgm:cxn modelId="{604F5965-0304-45E5-9029-AC904C446D58}" type="presParOf" srcId="{0DD38C4D-182C-496F-B9EA-D5DD92A84957}" destId="{5BB46262-B687-4F26-9E63-EFAE25F6E4B6}" srcOrd="6" destOrd="0" presId="urn:microsoft.com/office/officeart/2005/8/layout/lProcess2"/>
    <dgm:cxn modelId="{35A2DB5F-593C-4FB5-8A18-7FB3830C8AB8}" type="presParOf" srcId="{29945A08-AB2F-43FF-87D6-EE6143B6FBA1}" destId="{5F1E3634-7629-490D-BCEB-C0AF37BD1E58}" srcOrd="1" destOrd="0" presId="urn:microsoft.com/office/officeart/2005/8/layout/lProcess2"/>
    <dgm:cxn modelId="{D3B0F34F-1F65-442D-A02E-39A271B39AF9}" type="presParOf" srcId="{29945A08-AB2F-43FF-87D6-EE6143B6FBA1}" destId="{6F47FFE5-31D9-4A8E-AD7B-CD992B106AC3}" srcOrd="2" destOrd="0" presId="urn:microsoft.com/office/officeart/2005/8/layout/lProcess2"/>
    <dgm:cxn modelId="{F12C9186-F003-4956-9E04-78DB645D7C59}" type="presParOf" srcId="{6F47FFE5-31D9-4A8E-AD7B-CD992B106AC3}" destId="{DBB6F32B-4B44-425B-9983-02CD11296C13}" srcOrd="0" destOrd="0" presId="urn:microsoft.com/office/officeart/2005/8/layout/lProcess2"/>
    <dgm:cxn modelId="{7AB8D0BA-458D-4758-91F6-9D7EC4B9E83F}" type="presParOf" srcId="{6F47FFE5-31D9-4A8E-AD7B-CD992B106AC3}" destId="{F7BB3641-B13F-4199-8B5D-6ABFCEBA1916}" srcOrd="1" destOrd="0" presId="urn:microsoft.com/office/officeart/2005/8/layout/lProcess2"/>
    <dgm:cxn modelId="{69559321-A56F-438C-A6F0-5087C525C667}" type="presParOf" srcId="{6F47FFE5-31D9-4A8E-AD7B-CD992B106AC3}" destId="{FF79DAE2-AABE-49C3-A298-1DDDCE3090B2}" srcOrd="2" destOrd="0" presId="urn:microsoft.com/office/officeart/2005/8/layout/lProcess2"/>
    <dgm:cxn modelId="{6000E450-3C72-4AA7-A6E0-8DF89493E006}" type="presParOf" srcId="{FF79DAE2-AABE-49C3-A298-1DDDCE3090B2}" destId="{7C99B954-B1E5-4DFB-AA04-6B11174F6C66}" srcOrd="0" destOrd="0" presId="urn:microsoft.com/office/officeart/2005/8/layout/lProcess2"/>
    <dgm:cxn modelId="{2462A9E4-3124-47D8-A91B-40CDBB0B33DB}" type="presParOf" srcId="{7C99B954-B1E5-4DFB-AA04-6B11174F6C66}" destId="{B0EF0371-FAC2-4DE3-8668-A10659F1A3D1}" srcOrd="0" destOrd="0" presId="urn:microsoft.com/office/officeart/2005/8/layout/lProcess2"/>
    <dgm:cxn modelId="{090F00ED-48BE-402B-A13E-0A7F1B51AE96}" type="presParOf" srcId="{7C99B954-B1E5-4DFB-AA04-6B11174F6C66}" destId="{D8724D73-D965-4302-AEBE-1CD37CE0949B}" srcOrd="1" destOrd="0" presId="urn:microsoft.com/office/officeart/2005/8/layout/lProcess2"/>
    <dgm:cxn modelId="{7F75CB41-478C-4DB1-9270-0C8EC96EF7D6}" type="presParOf" srcId="{7C99B954-B1E5-4DFB-AA04-6B11174F6C66}" destId="{2F053488-FE9F-4385-BC65-B83A39BCAD45}" srcOrd="2" destOrd="0" presId="urn:microsoft.com/office/officeart/2005/8/layout/lProcess2"/>
    <dgm:cxn modelId="{53212FBE-8253-4638-A634-1F311981CB59}" type="presParOf" srcId="{7C99B954-B1E5-4DFB-AA04-6B11174F6C66}" destId="{9BEEC2FA-901B-4631-8092-A45CBBA2772B}" srcOrd="3" destOrd="0" presId="urn:microsoft.com/office/officeart/2005/8/layout/lProcess2"/>
    <dgm:cxn modelId="{0E1F3CBD-0BDB-4632-BEC3-D71C3262A613}" type="presParOf" srcId="{7C99B954-B1E5-4DFB-AA04-6B11174F6C66}" destId="{4A48272D-1992-4D09-867B-BB841C9D38BF}" srcOrd="4" destOrd="0" presId="urn:microsoft.com/office/officeart/2005/8/layout/lProcess2"/>
    <dgm:cxn modelId="{9DA6475F-48D4-43A5-97CA-C038ADA5C21A}" type="presParOf" srcId="{7C99B954-B1E5-4DFB-AA04-6B11174F6C66}" destId="{CC482E80-597B-4696-A25E-58ED6B65B138}" srcOrd="5" destOrd="0" presId="urn:microsoft.com/office/officeart/2005/8/layout/lProcess2"/>
    <dgm:cxn modelId="{D8F4452E-1D5F-4B33-B26B-ACF555248F8F}" type="presParOf" srcId="{7C99B954-B1E5-4DFB-AA04-6B11174F6C66}" destId="{1E533A25-9D44-4DE5-B7BD-BCC829067A04}" srcOrd="6" destOrd="0" presId="urn:microsoft.com/office/officeart/2005/8/layout/lProcess2"/>
    <dgm:cxn modelId="{1D2FC0AE-9112-4FC4-8377-3F1271C787E0}" type="presParOf" srcId="{29945A08-AB2F-43FF-87D6-EE6143B6FBA1}" destId="{FB646749-5572-4F52-A522-8496DAC8127A}" srcOrd="3" destOrd="0" presId="urn:microsoft.com/office/officeart/2005/8/layout/lProcess2"/>
    <dgm:cxn modelId="{22AFA508-85D2-408C-A874-47EAC6C494B0}" type="presParOf" srcId="{29945A08-AB2F-43FF-87D6-EE6143B6FBA1}" destId="{8CB72514-465A-418A-83BB-275A9C3AC638}" srcOrd="4" destOrd="0" presId="urn:microsoft.com/office/officeart/2005/8/layout/lProcess2"/>
    <dgm:cxn modelId="{C63FD3E5-EE8F-4ED0-9883-C5F6183DD62B}" type="presParOf" srcId="{8CB72514-465A-418A-83BB-275A9C3AC638}" destId="{1D44AB19-83C2-4909-A433-8C2732B74282}" srcOrd="0" destOrd="0" presId="urn:microsoft.com/office/officeart/2005/8/layout/lProcess2"/>
    <dgm:cxn modelId="{B32A8778-A28B-4C7F-85AA-9A29ED878CA2}" type="presParOf" srcId="{8CB72514-465A-418A-83BB-275A9C3AC638}" destId="{29847EDD-A59D-498E-9EEF-0794226DC68E}" srcOrd="1" destOrd="0" presId="urn:microsoft.com/office/officeart/2005/8/layout/lProcess2"/>
    <dgm:cxn modelId="{3501B818-A144-4A68-8035-849F46B49421}" type="presParOf" srcId="{8CB72514-465A-418A-83BB-275A9C3AC638}" destId="{A02C8E6E-DE59-4103-AA11-D741ABBB25CA}" srcOrd="2" destOrd="0" presId="urn:microsoft.com/office/officeart/2005/8/layout/lProcess2"/>
    <dgm:cxn modelId="{F6E7E89F-DDE4-4190-8891-185CE96D7FC6}" type="presParOf" srcId="{A02C8E6E-DE59-4103-AA11-D741ABBB25CA}" destId="{227D278A-499B-4F92-9E4E-030D6035AE80}" srcOrd="0" destOrd="0" presId="urn:microsoft.com/office/officeart/2005/8/layout/lProcess2"/>
    <dgm:cxn modelId="{CA8A389F-29D5-4EA2-9834-40B299E23880}" type="presParOf" srcId="{227D278A-499B-4F92-9E4E-030D6035AE80}" destId="{31CC5DCD-4028-4A38-9B9C-15B80E403ED7}" srcOrd="0" destOrd="0" presId="urn:microsoft.com/office/officeart/2005/8/layout/lProcess2"/>
    <dgm:cxn modelId="{2C47D411-30D5-452C-963B-5EBE337E105F}" type="presParOf" srcId="{227D278A-499B-4F92-9E4E-030D6035AE80}" destId="{5140FEBD-0094-4A73-B47F-A9268B5B2975}" srcOrd="1" destOrd="0" presId="urn:microsoft.com/office/officeart/2005/8/layout/lProcess2"/>
    <dgm:cxn modelId="{B7C918C6-75DE-4A8A-A04B-81CA874D8627}" type="presParOf" srcId="{227D278A-499B-4F92-9E4E-030D6035AE80}" destId="{BC45BD85-8CE4-428D-851B-E6517EC3273F}" srcOrd="2" destOrd="0" presId="urn:microsoft.com/office/officeart/2005/8/layout/lProcess2"/>
    <dgm:cxn modelId="{F1134045-E4D3-45CA-BDF7-8436DFDCD442}" type="presParOf" srcId="{227D278A-499B-4F92-9E4E-030D6035AE80}" destId="{786705DC-B5D8-414F-8ADF-CDDE0A47C4F3}" srcOrd="3" destOrd="0" presId="urn:microsoft.com/office/officeart/2005/8/layout/lProcess2"/>
    <dgm:cxn modelId="{8FE69C3B-B377-42D4-83C7-EAE72C77E39C}" type="presParOf" srcId="{227D278A-499B-4F92-9E4E-030D6035AE80}" destId="{7D2F6FCC-5864-43A8-8177-B04AEF369771}" srcOrd="4" destOrd="0" presId="urn:microsoft.com/office/officeart/2005/8/layout/lProcess2"/>
    <dgm:cxn modelId="{658D1B79-A6C0-423F-BC3C-068F92C8A184}" type="presParOf" srcId="{227D278A-499B-4F92-9E4E-030D6035AE80}" destId="{3F1E14ED-6FA3-4A9E-B14B-FA2011B7E417}" srcOrd="5" destOrd="0" presId="urn:microsoft.com/office/officeart/2005/8/layout/lProcess2"/>
    <dgm:cxn modelId="{2FBB5574-4698-4B1C-B395-08066C60E929}" type="presParOf" srcId="{227D278A-499B-4F92-9E4E-030D6035AE80}" destId="{C29D2734-FCD8-4151-A2B1-9E5B85DFE92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661B11-536B-4A39-B1EF-2A9FA78C14D1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863D72-6403-4214-8A0C-8BE375641995}">
      <dgm:prSet phldrT="[Text]" custT="1"/>
      <dgm:spPr/>
      <dgm:t>
        <a:bodyPr/>
        <a:lstStyle/>
        <a:p>
          <a:r>
            <a:rPr lang="th-TH" sz="4400" b="1" dirty="0" smtClean="0">
              <a:latin typeface="TH SarabunPSK" pitchFamily="34" charset="-34"/>
              <a:cs typeface="TH SarabunPSK" pitchFamily="34" charset="-34"/>
            </a:rPr>
            <a:t>รายการ</a:t>
          </a:r>
          <a:endParaRPr lang="en-US" sz="4400" b="1" dirty="0">
            <a:latin typeface="TH SarabunPSK" pitchFamily="34" charset="-34"/>
            <a:cs typeface="TH SarabunPSK" pitchFamily="34" charset="-34"/>
          </a:endParaRPr>
        </a:p>
      </dgm:t>
    </dgm:pt>
    <dgm:pt modelId="{CBBE5CF7-E83D-4CB0-807D-787F59F3CEB8}" type="parTrans" cxnId="{FC48132C-D8EF-4051-8C15-A1EACE4E5F08}">
      <dgm:prSet/>
      <dgm:spPr/>
      <dgm:t>
        <a:bodyPr/>
        <a:lstStyle/>
        <a:p>
          <a:endParaRPr lang="en-US"/>
        </a:p>
      </dgm:t>
    </dgm:pt>
    <dgm:pt modelId="{9E7A6AC6-CA0E-4F93-BEA1-96337F3E217C}" type="sibTrans" cxnId="{FC48132C-D8EF-4051-8C15-A1EACE4E5F08}">
      <dgm:prSet/>
      <dgm:spPr/>
      <dgm:t>
        <a:bodyPr/>
        <a:lstStyle/>
        <a:p>
          <a:endParaRPr lang="en-US"/>
        </a:p>
      </dgm:t>
    </dgm:pt>
    <dgm:pt modelId="{1395BBF2-D671-4BED-8924-C1465E14346C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ค่ากำหนด</a:t>
          </a:r>
          <a:endParaRPr lang="en-US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2FEAA1D-569F-42E5-8C02-82D31214BF11}" type="parTrans" cxnId="{37DEF9B4-2313-4402-955D-F7CCFF7F127B}">
      <dgm:prSet/>
      <dgm:spPr/>
      <dgm:t>
        <a:bodyPr/>
        <a:lstStyle/>
        <a:p>
          <a:endParaRPr lang="en-US"/>
        </a:p>
      </dgm:t>
    </dgm:pt>
    <dgm:pt modelId="{3685A1CF-D638-40EC-83FB-ED9FB0B3ED16}" type="sibTrans" cxnId="{37DEF9B4-2313-4402-955D-F7CCFF7F127B}">
      <dgm:prSet/>
      <dgm:spPr/>
      <dgm:t>
        <a:bodyPr/>
        <a:lstStyle/>
        <a:p>
          <a:endParaRPr lang="en-US"/>
        </a:p>
      </dgm:t>
    </dgm:pt>
    <dgm:pt modelId="{7C310D02-034B-43FD-A35B-CBCA547819A8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Robust Z-score</a:t>
          </a:r>
          <a:endParaRPr lang="en-US" sz="2800" dirty="0"/>
        </a:p>
      </dgm:t>
    </dgm:pt>
    <dgm:pt modelId="{6907595E-0058-4002-90E1-8A7B41F7A900}" type="parTrans" cxnId="{E11C66DA-3F8A-458D-86E4-7D86A62C31FA}">
      <dgm:prSet/>
      <dgm:spPr/>
      <dgm:t>
        <a:bodyPr/>
        <a:lstStyle/>
        <a:p>
          <a:endParaRPr lang="en-US"/>
        </a:p>
      </dgm:t>
    </dgm:pt>
    <dgm:pt modelId="{8D805F9A-C1C0-4CEB-805D-68658B979D68}" type="sibTrans" cxnId="{E11C66DA-3F8A-458D-86E4-7D86A62C31FA}">
      <dgm:prSet/>
      <dgm:spPr/>
      <dgm:t>
        <a:bodyPr/>
        <a:lstStyle/>
        <a:p>
          <a:endParaRPr lang="en-US"/>
        </a:p>
      </dgm:t>
    </dgm:pt>
    <dgm:pt modelId="{0F69F1B9-F896-4465-970A-1518E18EBD6F}">
      <dgm:prSet phldrT="[Text]" custT="1"/>
      <dgm:spPr/>
      <dgm:t>
        <a:bodyPr/>
        <a:lstStyle/>
        <a:p>
          <a:r>
            <a:rPr lang="en-US" sz="4400" b="1" dirty="0" smtClean="0">
              <a:latin typeface="TH SarabunPSK" pitchFamily="34" charset="-34"/>
              <a:cs typeface="TH SarabunPSK" pitchFamily="34" charset="-34"/>
            </a:rPr>
            <a:t>2005</a:t>
          </a:r>
          <a:endParaRPr lang="en-US" sz="4400" b="1" dirty="0">
            <a:latin typeface="TH SarabunPSK" pitchFamily="34" charset="-34"/>
            <a:cs typeface="TH SarabunPSK" pitchFamily="34" charset="-34"/>
          </a:endParaRPr>
        </a:p>
      </dgm:t>
    </dgm:pt>
    <dgm:pt modelId="{86FC1484-F918-4C77-AF03-693F6131D7CC}" type="parTrans" cxnId="{04453AD3-0D31-455D-B9FF-EA3A47A6E550}">
      <dgm:prSet/>
      <dgm:spPr/>
      <dgm:t>
        <a:bodyPr/>
        <a:lstStyle/>
        <a:p>
          <a:endParaRPr lang="en-US"/>
        </a:p>
      </dgm:t>
    </dgm:pt>
    <dgm:pt modelId="{19E6CFF8-1A2A-4575-A23E-A17BA779B9BE}" type="sibTrans" cxnId="{04453AD3-0D31-455D-B9FF-EA3A47A6E550}">
      <dgm:prSet/>
      <dgm:spPr/>
      <dgm:t>
        <a:bodyPr/>
        <a:lstStyle/>
        <a:p>
          <a:endParaRPr lang="en-US"/>
        </a:p>
      </dgm:t>
    </dgm:pt>
    <dgm:pt modelId="{26B282EB-C74E-4701-8BA1-70C9FAC090BE}">
      <dgm:prSet phldrT="[Text]" custT="1"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DCA9A0BA-3ECA-4F74-B106-EB746F373ABC}" type="parTrans" cxnId="{11EE48F6-B0AE-49BD-AF1B-1759AB866E67}">
      <dgm:prSet/>
      <dgm:spPr/>
      <dgm:t>
        <a:bodyPr/>
        <a:lstStyle/>
        <a:p>
          <a:endParaRPr lang="en-US"/>
        </a:p>
      </dgm:t>
    </dgm:pt>
    <dgm:pt modelId="{091837AB-7FB9-4D1B-B39B-F1CCE3AFABEC}" type="sibTrans" cxnId="{11EE48F6-B0AE-49BD-AF1B-1759AB866E67}">
      <dgm:prSet/>
      <dgm:spPr/>
      <dgm:t>
        <a:bodyPr/>
        <a:lstStyle/>
        <a:p>
          <a:endParaRPr lang="en-US"/>
        </a:p>
      </dgm:t>
    </dgm:pt>
    <dgm:pt modelId="{D70424AB-30C5-4CDA-9714-2EA04C9A9430}">
      <dgm:prSet phldrT="[Text]" custT="1"/>
      <dgm:spPr/>
      <dgm:t>
        <a:bodyPr/>
        <a:lstStyle/>
        <a:p>
          <a:endParaRPr lang="en-US" sz="36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8788A25-A1CB-43A7-8A13-AA4BC41E15F2}" type="parTrans" cxnId="{25196EB6-2770-4F05-94AE-8E0C14EE476B}">
      <dgm:prSet/>
      <dgm:spPr/>
      <dgm:t>
        <a:bodyPr/>
        <a:lstStyle/>
        <a:p>
          <a:endParaRPr lang="en-US"/>
        </a:p>
      </dgm:t>
    </dgm:pt>
    <dgm:pt modelId="{1BB677F2-B3FF-46AD-BC95-C0CA1BEDB3DE}" type="sibTrans" cxnId="{25196EB6-2770-4F05-94AE-8E0C14EE476B}">
      <dgm:prSet/>
      <dgm:spPr/>
      <dgm:t>
        <a:bodyPr/>
        <a:lstStyle/>
        <a:p>
          <a:endParaRPr lang="en-US"/>
        </a:p>
      </dgm:t>
    </dgm:pt>
    <dgm:pt modelId="{5ED38FFE-7B9A-440E-AD3F-05A427ED78AF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ค่าความไม่แน่นอนของค่ากำหนด</a:t>
          </a:r>
          <a:endParaRPr lang="en-US" sz="28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71D28D8E-375E-41C4-8524-F338CC970EBA}" type="parTrans" cxnId="{C8C038D3-9377-4D49-A8AB-97C4E0A199C5}">
      <dgm:prSet/>
      <dgm:spPr/>
      <dgm:t>
        <a:bodyPr/>
        <a:lstStyle/>
        <a:p>
          <a:endParaRPr lang="en-US"/>
        </a:p>
      </dgm:t>
    </dgm:pt>
    <dgm:pt modelId="{454BF598-AC71-45BA-8DF2-30AEBC961246}" type="sibTrans" cxnId="{C8C038D3-9377-4D49-A8AB-97C4E0A199C5}">
      <dgm:prSet/>
      <dgm:spPr/>
      <dgm:t>
        <a:bodyPr/>
        <a:lstStyle/>
        <a:p>
          <a:endParaRPr lang="en-US"/>
        </a:p>
      </dgm:t>
    </dgm:pt>
    <dgm:pt modelId="{7BC19B76-7F31-457F-9A62-CE311D6E9861}">
      <dgm:prSet phldrT="[Text]" custT="1"/>
      <dgm:spPr/>
      <dgm:t>
        <a:bodyPr/>
        <a:lstStyle/>
        <a:p>
          <a:endParaRPr lang="en-US" sz="3600" i="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101C6729-148F-4651-83B5-AF2DFA7805C5}" type="parTrans" cxnId="{53855880-4897-4C09-A617-8985F144DE7F}">
      <dgm:prSet/>
      <dgm:spPr/>
      <dgm:t>
        <a:bodyPr/>
        <a:lstStyle/>
        <a:p>
          <a:endParaRPr lang="en-US"/>
        </a:p>
      </dgm:t>
    </dgm:pt>
    <dgm:pt modelId="{32C8E250-D977-4C03-937C-7C60CCABA942}" type="sibTrans" cxnId="{53855880-4897-4C09-A617-8985F144DE7F}">
      <dgm:prSet/>
      <dgm:spPr/>
      <dgm:t>
        <a:bodyPr/>
        <a:lstStyle/>
        <a:p>
          <a:endParaRPr lang="en-US"/>
        </a:p>
      </dgm:t>
    </dgm:pt>
    <dgm:pt modelId="{D23BAC3E-CF81-40DF-BDFE-83067928D3C5}">
      <dgm:prSet phldrT="[Text]" custT="1"/>
      <dgm:spPr/>
      <dgm:t>
        <a:bodyPr/>
        <a:lstStyle/>
        <a:p>
          <a:r>
            <a:rPr lang="en-US" sz="4400" b="1" dirty="0" smtClean="0">
              <a:latin typeface="TH SarabunPSK" pitchFamily="34" charset="-34"/>
              <a:cs typeface="TH SarabunPSK" pitchFamily="34" charset="-34"/>
            </a:rPr>
            <a:t>20</a:t>
          </a:r>
          <a:r>
            <a:rPr lang="th-TH" sz="4400" b="1" dirty="0" smtClean="0">
              <a:latin typeface="TH SarabunPSK" pitchFamily="34" charset="-34"/>
              <a:cs typeface="TH SarabunPSK" pitchFamily="34" charset="-34"/>
            </a:rPr>
            <a:t>1</a:t>
          </a:r>
          <a:r>
            <a:rPr lang="en-US" sz="4400" b="1" dirty="0" smtClean="0">
              <a:latin typeface="TH SarabunPSK" pitchFamily="34" charset="-34"/>
              <a:cs typeface="TH SarabunPSK" pitchFamily="34" charset="-34"/>
            </a:rPr>
            <a:t>5</a:t>
          </a:r>
          <a:endParaRPr lang="en-US" sz="4400" b="1" dirty="0">
            <a:latin typeface="TH SarabunPSK" pitchFamily="34" charset="-34"/>
            <a:cs typeface="TH SarabunPSK" pitchFamily="34" charset="-34"/>
          </a:endParaRPr>
        </a:p>
      </dgm:t>
    </dgm:pt>
    <dgm:pt modelId="{5CD6DCAB-443E-42AE-B177-19B0CE790E68}" type="parTrans" cxnId="{120618BD-C982-44FB-8E62-65E81640EB7B}">
      <dgm:prSet/>
      <dgm:spPr/>
      <dgm:t>
        <a:bodyPr/>
        <a:lstStyle/>
        <a:p>
          <a:endParaRPr lang="en-US"/>
        </a:p>
      </dgm:t>
    </dgm:pt>
    <dgm:pt modelId="{A5EDDE7B-E177-4F07-B629-92E4DDE93731}" type="sibTrans" cxnId="{120618BD-C982-44FB-8E62-65E81640EB7B}">
      <dgm:prSet/>
      <dgm:spPr/>
      <dgm:t>
        <a:bodyPr/>
        <a:lstStyle/>
        <a:p>
          <a:endParaRPr lang="en-US"/>
        </a:p>
      </dgm:t>
    </dgm:pt>
    <dgm:pt modelId="{A5CE74E5-5458-4922-BB5F-100F4D400BD5}">
      <dgm:prSet phldrT="[Text]" custT="1"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334C7427-2614-438E-8E41-71B638A7CC99}" type="parTrans" cxnId="{5FCA5E99-B10B-4E7D-9363-3DDD45521D5D}">
      <dgm:prSet/>
      <dgm:spPr/>
      <dgm:t>
        <a:bodyPr/>
        <a:lstStyle/>
        <a:p>
          <a:endParaRPr lang="en-US"/>
        </a:p>
      </dgm:t>
    </dgm:pt>
    <dgm:pt modelId="{7A3DC3C7-0757-4A32-A21B-F0DCEFD468E4}" type="sibTrans" cxnId="{5FCA5E99-B10B-4E7D-9363-3DDD45521D5D}">
      <dgm:prSet/>
      <dgm:spPr/>
      <dgm:t>
        <a:bodyPr/>
        <a:lstStyle/>
        <a:p>
          <a:endParaRPr lang="en-US"/>
        </a:p>
      </dgm:t>
    </dgm:pt>
    <dgm:pt modelId="{9DB9D48A-8103-41F5-8E7E-5EC469189539}">
      <dgm:prSet phldrT="[Text]" custT="1"/>
      <dgm:spPr/>
      <dgm:t>
        <a:bodyPr/>
        <a:lstStyle/>
        <a:p>
          <a:endParaRPr lang="en-US" sz="2800" b="1" dirty="0">
            <a:solidFill>
              <a:schemeClr val="tx1"/>
            </a:solidFill>
          </a:endParaRPr>
        </a:p>
      </dgm:t>
    </dgm:pt>
    <dgm:pt modelId="{AF04E85D-FCAD-43E2-95E2-224635EB9D51}" type="parTrans" cxnId="{D275B9FE-7913-4BB7-AFE1-0EDAEF6B11AA}">
      <dgm:prSet/>
      <dgm:spPr/>
      <dgm:t>
        <a:bodyPr/>
        <a:lstStyle/>
        <a:p>
          <a:endParaRPr lang="en-US"/>
        </a:p>
      </dgm:t>
    </dgm:pt>
    <dgm:pt modelId="{0B1907D3-3CFD-4C22-A774-3DF0F8DA7D08}" type="sibTrans" cxnId="{D275B9FE-7913-4BB7-AFE1-0EDAEF6B11AA}">
      <dgm:prSet/>
      <dgm:spPr/>
      <dgm:t>
        <a:bodyPr/>
        <a:lstStyle/>
        <a:p>
          <a:endParaRPr lang="en-US"/>
        </a:p>
      </dgm:t>
    </dgm:pt>
    <dgm:pt modelId="{48B99B04-883C-4BCE-BC5E-FC2C05833D48}">
      <dgm:prSet phldrT="[Text]" custT="1"/>
      <dgm:spPr/>
      <dgm:t>
        <a:bodyPr/>
        <a:lstStyle/>
        <a:p>
          <a:endParaRPr lang="en-US" sz="2800" dirty="0"/>
        </a:p>
      </dgm:t>
    </dgm:pt>
    <dgm:pt modelId="{28AE94B9-5327-4B83-BB9A-8A91FF18558C}" type="parTrans" cxnId="{D0C70B5A-C3EB-4D5E-96A1-F210F6DA4765}">
      <dgm:prSet/>
      <dgm:spPr/>
      <dgm:t>
        <a:bodyPr/>
        <a:lstStyle/>
        <a:p>
          <a:endParaRPr lang="en-US"/>
        </a:p>
      </dgm:t>
    </dgm:pt>
    <dgm:pt modelId="{6F3DC1C4-F96D-43A1-96D1-7A14892BACED}" type="sibTrans" cxnId="{D0C70B5A-C3EB-4D5E-96A1-F210F6DA4765}">
      <dgm:prSet/>
      <dgm:spPr/>
      <dgm:t>
        <a:bodyPr/>
        <a:lstStyle/>
        <a:p>
          <a:endParaRPr lang="en-US"/>
        </a:p>
      </dgm:t>
    </dgm:pt>
    <dgm:pt modelId="{4DD62DD4-927E-468C-8510-B65F7ACB77F7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E2D0F58-0EE3-4F3C-BE2A-A7D793ECE553}" type="parTrans" cxnId="{DB05E4E6-D9D8-4172-9C69-871D335ED38E}">
      <dgm:prSet/>
      <dgm:spPr/>
      <dgm:t>
        <a:bodyPr/>
        <a:lstStyle/>
        <a:p>
          <a:endParaRPr lang="en-US"/>
        </a:p>
      </dgm:t>
    </dgm:pt>
    <dgm:pt modelId="{198E2ED4-0E1C-4131-B5ED-B9064D2F6797}" type="sibTrans" cxnId="{DB05E4E6-D9D8-4172-9C69-871D335ED38E}">
      <dgm:prSet/>
      <dgm:spPr/>
      <dgm:t>
        <a:bodyPr/>
        <a:lstStyle/>
        <a:p>
          <a:endParaRPr lang="en-US"/>
        </a:p>
      </dgm:t>
    </dgm:pt>
    <dgm:pt modelId="{168B48F7-91C9-4979-8F11-2AA5A2EADBC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 smtClean="0"/>
            <a:t> </a:t>
          </a:r>
          <a:endParaRPr lang="en-US" sz="2800" dirty="0"/>
        </a:p>
      </dgm:t>
    </dgm:pt>
    <dgm:pt modelId="{9A505324-F2CF-4E91-A0BE-48317B052AEF}" type="sibTrans" cxnId="{99C0A12A-55EC-4A32-B668-EBE7B0320831}">
      <dgm:prSet/>
      <dgm:spPr/>
      <dgm:t>
        <a:bodyPr/>
        <a:lstStyle/>
        <a:p>
          <a:endParaRPr lang="en-US"/>
        </a:p>
      </dgm:t>
    </dgm:pt>
    <dgm:pt modelId="{D8B33767-085D-4CBD-B1D5-AD2E1CA38B71}" type="parTrans" cxnId="{99C0A12A-55EC-4A32-B668-EBE7B0320831}">
      <dgm:prSet/>
      <dgm:spPr/>
      <dgm:t>
        <a:bodyPr/>
        <a:lstStyle/>
        <a:p>
          <a:endParaRPr lang="en-US"/>
        </a:p>
      </dgm:t>
    </dgm:pt>
    <dgm:pt modelId="{5E49186D-6193-41DB-8390-E7A52831B2A0}">
      <dgm:prSet phldrT="[Text]" custT="1"/>
      <dgm:spPr/>
      <dgm:t>
        <a:bodyPr/>
        <a:lstStyle/>
        <a:p>
          <a:endParaRPr lang="en-US" sz="28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C854E6D7-26E1-4983-B54E-C745F90C5F53}" type="sibTrans" cxnId="{C8C247B1-0841-4C5A-B6BD-6A3CBF868E0D}">
      <dgm:prSet/>
      <dgm:spPr/>
      <dgm:t>
        <a:bodyPr/>
        <a:lstStyle/>
        <a:p>
          <a:endParaRPr lang="en-US"/>
        </a:p>
      </dgm:t>
    </dgm:pt>
    <dgm:pt modelId="{63CF6EF4-523E-48EA-8CA1-5F62CC52F4D0}" type="parTrans" cxnId="{C8C247B1-0841-4C5A-B6BD-6A3CBF868E0D}">
      <dgm:prSet/>
      <dgm:spPr/>
      <dgm:t>
        <a:bodyPr/>
        <a:lstStyle/>
        <a:p>
          <a:endParaRPr lang="en-US"/>
        </a:p>
      </dgm:t>
    </dgm:pt>
    <dgm:pt modelId="{29945A08-AB2F-43FF-87D6-EE6143B6FBA1}" type="pres">
      <dgm:prSet presAssocID="{18661B11-536B-4A39-B1EF-2A9FA78C14D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474D63-D999-488B-A716-60F6FE58879D}" type="pres">
      <dgm:prSet presAssocID="{D8863D72-6403-4214-8A0C-8BE375641995}" presName="compNode" presStyleCnt="0"/>
      <dgm:spPr/>
    </dgm:pt>
    <dgm:pt modelId="{773C5663-F4ED-4BA6-8E81-20D35F97D47C}" type="pres">
      <dgm:prSet presAssocID="{D8863D72-6403-4214-8A0C-8BE375641995}" presName="aNode" presStyleLbl="bgShp" presStyleIdx="0" presStyleCnt="3" custLinFactNeighborX="-76211" custLinFactNeighborY="7250"/>
      <dgm:spPr/>
      <dgm:t>
        <a:bodyPr/>
        <a:lstStyle/>
        <a:p>
          <a:endParaRPr lang="en-US"/>
        </a:p>
      </dgm:t>
    </dgm:pt>
    <dgm:pt modelId="{34539995-D515-4A7B-B1C0-5B3B5E2ACC72}" type="pres">
      <dgm:prSet presAssocID="{D8863D72-6403-4214-8A0C-8BE375641995}" presName="textNode" presStyleLbl="bgShp" presStyleIdx="0" presStyleCnt="3"/>
      <dgm:spPr/>
      <dgm:t>
        <a:bodyPr/>
        <a:lstStyle/>
        <a:p>
          <a:endParaRPr lang="en-US"/>
        </a:p>
      </dgm:t>
    </dgm:pt>
    <dgm:pt modelId="{D7E7214C-D336-439F-A883-5B9C96E69CAB}" type="pres">
      <dgm:prSet presAssocID="{D8863D72-6403-4214-8A0C-8BE375641995}" presName="compChildNode" presStyleCnt="0"/>
      <dgm:spPr/>
    </dgm:pt>
    <dgm:pt modelId="{0DD38C4D-182C-496F-B9EA-D5DD92A84957}" type="pres">
      <dgm:prSet presAssocID="{D8863D72-6403-4214-8A0C-8BE375641995}" presName="theInnerList" presStyleCnt="0"/>
      <dgm:spPr/>
    </dgm:pt>
    <dgm:pt modelId="{0318405E-88AB-4255-931D-43ACC0C2A135}" type="pres">
      <dgm:prSet presAssocID="{1395BBF2-D671-4BED-8924-C1465E14346C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8A152-89AD-462C-B8BE-FAA7E4D4D960}" type="pres">
      <dgm:prSet presAssocID="{1395BBF2-D671-4BED-8924-C1465E14346C}" presName="aSpace2" presStyleCnt="0"/>
      <dgm:spPr/>
    </dgm:pt>
    <dgm:pt modelId="{51D3F10C-0F8D-4EA2-A6D2-4A51EBC1C26D}" type="pres">
      <dgm:prSet presAssocID="{5ED38FFE-7B9A-440E-AD3F-05A427ED78AF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C7360-C8E6-44BC-B60E-AFBBE5724FEF}" type="pres">
      <dgm:prSet presAssocID="{5ED38FFE-7B9A-440E-AD3F-05A427ED78AF}" presName="aSpace2" presStyleCnt="0"/>
      <dgm:spPr/>
    </dgm:pt>
    <dgm:pt modelId="{C96FE91F-A53E-4B52-B16D-07800ED9263B}" type="pres">
      <dgm:prSet presAssocID="{7C310D02-034B-43FD-A35B-CBCA547819A8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01CCB-E84D-4DAC-AAA4-5F68040737EB}" type="pres">
      <dgm:prSet presAssocID="{7C310D02-034B-43FD-A35B-CBCA547819A8}" presName="aSpace2" presStyleCnt="0"/>
      <dgm:spPr/>
    </dgm:pt>
    <dgm:pt modelId="{5BB46262-B687-4F26-9E63-EFAE25F6E4B6}" type="pres">
      <dgm:prSet presAssocID="{168B48F7-91C9-4979-8F11-2AA5A2EADBC1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E3634-7629-490D-BCEB-C0AF37BD1E58}" type="pres">
      <dgm:prSet presAssocID="{D8863D72-6403-4214-8A0C-8BE375641995}" presName="aSpace" presStyleCnt="0"/>
      <dgm:spPr/>
    </dgm:pt>
    <dgm:pt modelId="{6F47FFE5-31D9-4A8E-AD7B-CD992B106AC3}" type="pres">
      <dgm:prSet presAssocID="{0F69F1B9-F896-4465-970A-1518E18EBD6F}" presName="compNode" presStyleCnt="0"/>
      <dgm:spPr/>
    </dgm:pt>
    <dgm:pt modelId="{DBB6F32B-4B44-425B-9983-02CD11296C13}" type="pres">
      <dgm:prSet presAssocID="{0F69F1B9-F896-4465-970A-1518E18EBD6F}" presName="aNode" presStyleLbl="bgShp" presStyleIdx="1" presStyleCnt="3"/>
      <dgm:spPr/>
      <dgm:t>
        <a:bodyPr/>
        <a:lstStyle/>
        <a:p>
          <a:endParaRPr lang="en-US"/>
        </a:p>
      </dgm:t>
    </dgm:pt>
    <dgm:pt modelId="{F7BB3641-B13F-4199-8B5D-6ABFCEBA1916}" type="pres">
      <dgm:prSet presAssocID="{0F69F1B9-F896-4465-970A-1518E18EBD6F}" presName="textNode" presStyleLbl="bgShp" presStyleIdx="1" presStyleCnt="3"/>
      <dgm:spPr/>
      <dgm:t>
        <a:bodyPr/>
        <a:lstStyle/>
        <a:p>
          <a:endParaRPr lang="en-US"/>
        </a:p>
      </dgm:t>
    </dgm:pt>
    <dgm:pt modelId="{FF79DAE2-AABE-49C3-A298-1DDDCE3090B2}" type="pres">
      <dgm:prSet presAssocID="{0F69F1B9-F896-4465-970A-1518E18EBD6F}" presName="compChildNode" presStyleCnt="0"/>
      <dgm:spPr/>
    </dgm:pt>
    <dgm:pt modelId="{7C99B954-B1E5-4DFB-AA04-6B11174F6C66}" type="pres">
      <dgm:prSet presAssocID="{0F69F1B9-F896-4465-970A-1518E18EBD6F}" presName="theInnerList" presStyleCnt="0"/>
      <dgm:spPr/>
    </dgm:pt>
    <dgm:pt modelId="{B0EF0371-FAC2-4DE3-8668-A10659F1A3D1}" type="pres">
      <dgm:prSet presAssocID="{26B282EB-C74E-4701-8BA1-70C9FAC090BE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24D73-D965-4302-AEBE-1CD37CE0949B}" type="pres">
      <dgm:prSet presAssocID="{26B282EB-C74E-4701-8BA1-70C9FAC090BE}" presName="aSpace2" presStyleCnt="0"/>
      <dgm:spPr/>
    </dgm:pt>
    <dgm:pt modelId="{2F053488-FE9F-4385-BC65-B83A39BCAD45}" type="pres">
      <dgm:prSet presAssocID="{7BC19B76-7F31-457F-9A62-CE311D6E9861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EC2FA-901B-4631-8092-A45CBBA2772B}" type="pres">
      <dgm:prSet presAssocID="{7BC19B76-7F31-457F-9A62-CE311D6E9861}" presName="aSpace2" presStyleCnt="0"/>
      <dgm:spPr/>
    </dgm:pt>
    <dgm:pt modelId="{4A48272D-1992-4D09-867B-BB841C9D38BF}" type="pres">
      <dgm:prSet presAssocID="{D70424AB-30C5-4CDA-9714-2EA04C9A9430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82E80-597B-4696-A25E-58ED6B65B138}" type="pres">
      <dgm:prSet presAssocID="{D70424AB-30C5-4CDA-9714-2EA04C9A9430}" presName="aSpace2" presStyleCnt="0"/>
      <dgm:spPr/>
    </dgm:pt>
    <dgm:pt modelId="{1E533A25-9D44-4DE5-B7BD-BCC829067A04}" type="pres">
      <dgm:prSet presAssocID="{5E49186D-6193-41DB-8390-E7A52831B2A0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46749-5572-4F52-A522-8496DAC8127A}" type="pres">
      <dgm:prSet presAssocID="{0F69F1B9-F896-4465-970A-1518E18EBD6F}" presName="aSpace" presStyleCnt="0"/>
      <dgm:spPr/>
    </dgm:pt>
    <dgm:pt modelId="{8CB72514-465A-418A-83BB-275A9C3AC638}" type="pres">
      <dgm:prSet presAssocID="{D23BAC3E-CF81-40DF-BDFE-83067928D3C5}" presName="compNode" presStyleCnt="0"/>
      <dgm:spPr/>
    </dgm:pt>
    <dgm:pt modelId="{1D44AB19-83C2-4909-A433-8C2732B74282}" type="pres">
      <dgm:prSet presAssocID="{D23BAC3E-CF81-40DF-BDFE-83067928D3C5}" presName="aNode" presStyleLbl="bgShp" presStyleIdx="2" presStyleCnt="3"/>
      <dgm:spPr/>
      <dgm:t>
        <a:bodyPr/>
        <a:lstStyle/>
        <a:p>
          <a:endParaRPr lang="en-US"/>
        </a:p>
      </dgm:t>
    </dgm:pt>
    <dgm:pt modelId="{29847EDD-A59D-498E-9EEF-0794226DC68E}" type="pres">
      <dgm:prSet presAssocID="{D23BAC3E-CF81-40DF-BDFE-83067928D3C5}" presName="textNode" presStyleLbl="bgShp" presStyleIdx="2" presStyleCnt="3"/>
      <dgm:spPr/>
      <dgm:t>
        <a:bodyPr/>
        <a:lstStyle/>
        <a:p>
          <a:endParaRPr lang="en-US"/>
        </a:p>
      </dgm:t>
    </dgm:pt>
    <dgm:pt modelId="{A02C8E6E-DE59-4103-AA11-D741ABBB25CA}" type="pres">
      <dgm:prSet presAssocID="{D23BAC3E-CF81-40DF-BDFE-83067928D3C5}" presName="compChildNode" presStyleCnt="0"/>
      <dgm:spPr/>
    </dgm:pt>
    <dgm:pt modelId="{227D278A-499B-4F92-9E4E-030D6035AE80}" type="pres">
      <dgm:prSet presAssocID="{D23BAC3E-CF81-40DF-BDFE-83067928D3C5}" presName="theInnerList" presStyleCnt="0"/>
      <dgm:spPr/>
    </dgm:pt>
    <dgm:pt modelId="{31CC5DCD-4028-4A38-9B9C-15B80E403ED7}" type="pres">
      <dgm:prSet presAssocID="{A5CE74E5-5458-4922-BB5F-100F4D400BD5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0FEBD-0094-4A73-B47F-A9268B5B2975}" type="pres">
      <dgm:prSet presAssocID="{A5CE74E5-5458-4922-BB5F-100F4D400BD5}" presName="aSpace2" presStyleCnt="0"/>
      <dgm:spPr/>
    </dgm:pt>
    <dgm:pt modelId="{BC45BD85-8CE4-428D-851B-E6517EC3273F}" type="pres">
      <dgm:prSet presAssocID="{9DB9D48A-8103-41F5-8E7E-5EC469189539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705DC-B5D8-414F-8ADF-CDDE0A47C4F3}" type="pres">
      <dgm:prSet presAssocID="{9DB9D48A-8103-41F5-8E7E-5EC469189539}" presName="aSpace2" presStyleCnt="0"/>
      <dgm:spPr/>
    </dgm:pt>
    <dgm:pt modelId="{7D2F6FCC-5864-43A8-8177-B04AEF369771}" type="pres">
      <dgm:prSet presAssocID="{48B99B04-883C-4BCE-BC5E-FC2C05833D48}" presName="childNode" presStyleLbl="node1" presStyleIdx="10" presStyleCnt="12" custScaleX="106786" custScaleY="117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E14ED-6FA3-4A9E-B14B-FA2011B7E417}" type="pres">
      <dgm:prSet presAssocID="{48B99B04-883C-4BCE-BC5E-FC2C05833D48}" presName="aSpace2" presStyleCnt="0"/>
      <dgm:spPr/>
    </dgm:pt>
    <dgm:pt modelId="{C29D2734-FCD8-4151-A2B1-9E5B85DFE924}" type="pres">
      <dgm:prSet presAssocID="{4DD62DD4-927E-468C-8510-B65F7ACB77F7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C247B1-0841-4C5A-B6BD-6A3CBF868E0D}" srcId="{0F69F1B9-F896-4465-970A-1518E18EBD6F}" destId="{5E49186D-6193-41DB-8390-E7A52831B2A0}" srcOrd="3" destOrd="0" parTransId="{63CF6EF4-523E-48EA-8CA1-5F62CC52F4D0}" sibTransId="{C854E6D7-26E1-4983-B54E-C745F90C5F53}"/>
    <dgm:cxn modelId="{DB05E4E6-D9D8-4172-9C69-871D335ED38E}" srcId="{D23BAC3E-CF81-40DF-BDFE-83067928D3C5}" destId="{4DD62DD4-927E-468C-8510-B65F7ACB77F7}" srcOrd="3" destOrd="0" parTransId="{4E2D0F58-0EE3-4F3C-BE2A-A7D793ECE553}" sibTransId="{198E2ED4-0E1C-4131-B5ED-B9064D2F6797}"/>
    <dgm:cxn modelId="{8BA9B5C5-703B-471F-8CB3-AA640E0FED1D}" type="presOf" srcId="{D70424AB-30C5-4CDA-9714-2EA04C9A9430}" destId="{4A48272D-1992-4D09-867B-BB841C9D38BF}" srcOrd="0" destOrd="0" presId="urn:microsoft.com/office/officeart/2005/8/layout/lProcess2"/>
    <dgm:cxn modelId="{D275B9FE-7913-4BB7-AFE1-0EDAEF6B11AA}" srcId="{D23BAC3E-CF81-40DF-BDFE-83067928D3C5}" destId="{9DB9D48A-8103-41F5-8E7E-5EC469189539}" srcOrd="1" destOrd="0" parTransId="{AF04E85D-FCAD-43E2-95E2-224635EB9D51}" sibTransId="{0B1907D3-3CFD-4C22-A774-3DF0F8DA7D08}"/>
    <dgm:cxn modelId="{E11C66DA-3F8A-458D-86E4-7D86A62C31FA}" srcId="{D8863D72-6403-4214-8A0C-8BE375641995}" destId="{7C310D02-034B-43FD-A35B-CBCA547819A8}" srcOrd="2" destOrd="0" parTransId="{6907595E-0058-4002-90E1-8A7B41F7A900}" sibTransId="{8D805F9A-C1C0-4CEB-805D-68658B979D68}"/>
    <dgm:cxn modelId="{11EE48F6-B0AE-49BD-AF1B-1759AB866E67}" srcId="{0F69F1B9-F896-4465-970A-1518E18EBD6F}" destId="{26B282EB-C74E-4701-8BA1-70C9FAC090BE}" srcOrd="0" destOrd="0" parTransId="{DCA9A0BA-3ECA-4F74-B106-EB746F373ABC}" sibTransId="{091837AB-7FB9-4D1B-B39B-F1CCE3AFABEC}"/>
    <dgm:cxn modelId="{1D4A991F-CB7D-464C-8DC3-1B2E6D8CA28F}" type="presOf" srcId="{A5CE74E5-5458-4922-BB5F-100F4D400BD5}" destId="{31CC5DCD-4028-4A38-9B9C-15B80E403ED7}" srcOrd="0" destOrd="0" presId="urn:microsoft.com/office/officeart/2005/8/layout/lProcess2"/>
    <dgm:cxn modelId="{25196EB6-2770-4F05-94AE-8E0C14EE476B}" srcId="{0F69F1B9-F896-4465-970A-1518E18EBD6F}" destId="{D70424AB-30C5-4CDA-9714-2EA04C9A9430}" srcOrd="2" destOrd="0" parTransId="{68788A25-A1CB-43A7-8A13-AA4BC41E15F2}" sibTransId="{1BB677F2-B3FF-46AD-BC95-C0CA1BEDB3DE}"/>
    <dgm:cxn modelId="{C650E8CC-E30D-496C-8BAE-F288CF703D19}" type="presOf" srcId="{168B48F7-91C9-4979-8F11-2AA5A2EADBC1}" destId="{5BB46262-B687-4F26-9E63-EFAE25F6E4B6}" srcOrd="0" destOrd="0" presId="urn:microsoft.com/office/officeart/2005/8/layout/lProcess2"/>
    <dgm:cxn modelId="{4F15CC37-C81B-407C-B177-E57F25A2AA5C}" type="presOf" srcId="{4DD62DD4-927E-468C-8510-B65F7ACB77F7}" destId="{C29D2734-FCD8-4151-A2B1-9E5B85DFE924}" srcOrd="0" destOrd="0" presId="urn:microsoft.com/office/officeart/2005/8/layout/lProcess2"/>
    <dgm:cxn modelId="{5D7CAC26-5FC6-4559-A798-0723DF88BB44}" type="presOf" srcId="{0F69F1B9-F896-4465-970A-1518E18EBD6F}" destId="{DBB6F32B-4B44-425B-9983-02CD11296C13}" srcOrd="0" destOrd="0" presId="urn:microsoft.com/office/officeart/2005/8/layout/lProcess2"/>
    <dgm:cxn modelId="{8982A008-4868-4C79-813E-BBBEF0354B17}" type="presOf" srcId="{48B99B04-883C-4BCE-BC5E-FC2C05833D48}" destId="{7D2F6FCC-5864-43A8-8177-B04AEF369771}" srcOrd="0" destOrd="0" presId="urn:microsoft.com/office/officeart/2005/8/layout/lProcess2"/>
    <dgm:cxn modelId="{D0C70B5A-C3EB-4D5E-96A1-F210F6DA4765}" srcId="{D23BAC3E-CF81-40DF-BDFE-83067928D3C5}" destId="{48B99B04-883C-4BCE-BC5E-FC2C05833D48}" srcOrd="2" destOrd="0" parTransId="{28AE94B9-5327-4B83-BB9A-8A91FF18558C}" sibTransId="{6F3DC1C4-F96D-43A1-96D1-7A14892BACED}"/>
    <dgm:cxn modelId="{3472A7DE-AD80-422D-A47F-72914791D0B9}" type="presOf" srcId="{D23BAC3E-CF81-40DF-BDFE-83067928D3C5}" destId="{29847EDD-A59D-498E-9EEF-0794226DC68E}" srcOrd="1" destOrd="0" presId="urn:microsoft.com/office/officeart/2005/8/layout/lProcess2"/>
    <dgm:cxn modelId="{8F350CE7-E053-4AFB-9F47-D5E0CAC41809}" type="presOf" srcId="{1395BBF2-D671-4BED-8924-C1465E14346C}" destId="{0318405E-88AB-4255-931D-43ACC0C2A135}" srcOrd="0" destOrd="0" presId="urn:microsoft.com/office/officeart/2005/8/layout/lProcess2"/>
    <dgm:cxn modelId="{C520EC19-196B-4BC8-B5E1-A49FB8053A89}" type="presOf" srcId="{D8863D72-6403-4214-8A0C-8BE375641995}" destId="{773C5663-F4ED-4BA6-8E81-20D35F97D47C}" srcOrd="0" destOrd="0" presId="urn:microsoft.com/office/officeart/2005/8/layout/lProcess2"/>
    <dgm:cxn modelId="{C3835296-CBA6-4AE5-B6F9-B7F47A2B5211}" type="presOf" srcId="{D8863D72-6403-4214-8A0C-8BE375641995}" destId="{34539995-D515-4A7B-B1C0-5B3B5E2ACC72}" srcOrd="1" destOrd="0" presId="urn:microsoft.com/office/officeart/2005/8/layout/lProcess2"/>
    <dgm:cxn modelId="{86EB86A5-C4E5-43A4-849F-D4DA052CAEB7}" type="presOf" srcId="{5ED38FFE-7B9A-440E-AD3F-05A427ED78AF}" destId="{51D3F10C-0F8D-4EA2-A6D2-4A51EBC1C26D}" srcOrd="0" destOrd="0" presId="urn:microsoft.com/office/officeart/2005/8/layout/lProcess2"/>
    <dgm:cxn modelId="{FC48132C-D8EF-4051-8C15-A1EACE4E5F08}" srcId="{18661B11-536B-4A39-B1EF-2A9FA78C14D1}" destId="{D8863D72-6403-4214-8A0C-8BE375641995}" srcOrd="0" destOrd="0" parTransId="{CBBE5CF7-E83D-4CB0-807D-787F59F3CEB8}" sibTransId="{9E7A6AC6-CA0E-4F93-BEA1-96337F3E217C}"/>
    <dgm:cxn modelId="{3D7A1E90-4C69-472B-AFDB-0FF4BE3E80ED}" type="presOf" srcId="{7C310D02-034B-43FD-A35B-CBCA547819A8}" destId="{C96FE91F-A53E-4B52-B16D-07800ED9263B}" srcOrd="0" destOrd="0" presId="urn:microsoft.com/office/officeart/2005/8/layout/lProcess2"/>
    <dgm:cxn modelId="{120618BD-C982-44FB-8E62-65E81640EB7B}" srcId="{18661B11-536B-4A39-B1EF-2A9FA78C14D1}" destId="{D23BAC3E-CF81-40DF-BDFE-83067928D3C5}" srcOrd="2" destOrd="0" parTransId="{5CD6DCAB-443E-42AE-B177-19B0CE790E68}" sibTransId="{A5EDDE7B-E177-4F07-B629-92E4DDE93731}"/>
    <dgm:cxn modelId="{53855880-4897-4C09-A617-8985F144DE7F}" srcId="{0F69F1B9-F896-4465-970A-1518E18EBD6F}" destId="{7BC19B76-7F31-457F-9A62-CE311D6E9861}" srcOrd="1" destOrd="0" parTransId="{101C6729-148F-4651-83B5-AF2DFA7805C5}" sibTransId="{32C8E250-D977-4C03-937C-7C60CCABA942}"/>
    <dgm:cxn modelId="{C8C038D3-9377-4D49-A8AB-97C4E0A199C5}" srcId="{D8863D72-6403-4214-8A0C-8BE375641995}" destId="{5ED38FFE-7B9A-440E-AD3F-05A427ED78AF}" srcOrd="1" destOrd="0" parTransId="{71D28D8E-375E-41C4-8524-F338CC970EBA}" sibTransId="{454BF598-AC71-45BA-8DF2-30AEBC961246}"/>
    <dgm:cxn modelId="{5FCA5E99-B10B-4E7D-9363-3DDD45521D5D}" srcId="{D23BAC3E-CF81-40DF-BDFE-83067928D3C5}" destId="{A5CE74E5-5458-4922-BB5F-100F4D400BD5}" srcOrd="0" destOrd="0" parTransId="{334C7427-2614-438E-8E41-71B638A7CC99}" sibTransId="{7A3DC3C7-0757-4A32-A21B-F0DCEFD468E4}"/>
    <dgm:cxn modelId="{38A058F6-E7DA-467F-9A6B-04E001011D0F}" type="presOf" srcId="{9DB9D48A-8103-41F5-8E7E-5EC469189539}" destId="{BC45BD85-8CE4-428D-851B-E6517EC3273F}" srcOrd="0" destOrd="0" presId="urn:microsoft.com/office/officeart/2005/8/layout/lProcess2"/>
    <dgm:cxn modelId="{375D4B95-9096-401E-B78A-F21B2DE131BB}" type="presOf" srcId="{0F69F1B9-F896-4465-970A-1518E18EBD6F}" destId="{F7BB3641-B13F-4199-8B5D-6ABFCEBA1916}" srcOrd="1" destOrd="0" presId="urn:microsoft.com/office/officeart/2005/8/layout/lProcess2"/>
    <dgm:cxn modelId="{578A40B5-4134-4313-A4FE-09A4269D07D8}" type="presOf" srcId="{D23BAC3E-CF81-40DF-BDFE-83067928D3C5}" destId="{1D44AB19-83C2-4909-A433-8C2732B74282}" srcOrd="0" destOrd="0" presId="urn:microsoft.com/office/officeart/2005/8/layout/lProcess2"/>
    <dgm:cxn modelId="{5DD550A0-94D7-4DF6-9B1F-315D0EF9DFF5}" type="presOf" srcId="{26B282EB-C74E-4701-8BA1-70C9FAC090BE}" destId="{B0EF0371-FAC2-4DE3-8668-A10659F1A3D1}" srcOrd="0" destOrd="0" presId="urn:microsoft.com/office/officeart/2005/8/layout/lProcess2"/>
    <dgm:cxn modelId="{6D12B9A6-02C3-4257-8673-38E64052FE33}" type="presOf" srcId="{18661B11-536B-4A39-B1EF-2A9FA78C14D1}" destId="{29945A08-AB2F-43FF-87D6-EE6143B6FBA1}" srcOrd="0" destOrd="0" presId="urn:microsoft.com/office/officeart/2005/8/layout/lProcess2"/>
    <dgm:cxn modelId="{99C0A12A-55EC-4A32-B668-EBE7B0320831}" srcId="{D8863D72-6403-4214-8A0C-8BE375641995}" destId="{168B48F7-91C9-4979-8F11-2AA5A2EADBC1}" srcOrd="3" destOrd="0" parTransId="{D8B33767-085D-4CBD-B1D5-AD2E1CA38B71}" sibTransId="{9A505324-F2CF-4E91-A0BE-48317B052AEF}"/>
    <dgm:cxn modelId="{40990228-AA19-44C3-9BB0-3041651FF818}" type="presOf" srcId="{5E49186D-6193-41DB-8390-E7A52831B2A0}" destId="{1E533A25-9D44-4DE5-B7BD-BCC829067A04}" srcOrd="0" destOrd="0" presId="urn:microsoft.com/office/officeart/2005/8/layout/lProcess2"/>
    <dgm:cxn modelId="{04453AD3-0D31-455D-B9FF-EA3A47A6E550}" srcId="{18661B11-536B-4A39-B1EF-2A9FA78C14D1}" destId="{0F69F1B9-F896-4465-970A-1518E18EBD6F}" srcOrd="1" destOrd="0" parTransId="{86FC1484-F918-4C77-AF03-693F6131D7CC}" sibTransId="{19E6CFF8-1A2A-4575-A23E-A17BA779B9BE}"/>
    <dgm:cxn modelId="{37DEF9B4-2313-4402-955D-F7CCFF7F127B}" srcId="{D8863D72-6403-4214-8A0C-8BE375641995}" destId="{1395BBF2-D671-4BED-8924-C1465E14346C}" srcOrd="0" destOrd="0" parTransId="{F2FEAA1D-569F-42E5-8C02-82D31214BF11}" sibTransId="{3685A1CF-D638-40EC-83FB-ED9FB0B3ED16}"/>
    <dgm:cxn modelId="{0C23D23C-B2FC-4DED-8D69-59220F493E68}" type="presOf" srcId="{7BC19B76-7F31-457F-9A62-CE311D6E9861}" destId="{2F053488-FE9F-4385-BC65-B83A39BCAD45}" srcOrd="0" destOrd="0" presId="urn:microsoft.com/office/officeart/2005/8/layout/lProcess2"/>
    <dgm:cxn modelId="{67A6464F-102F-4EDC-8933-15DB1DB5911A}" type="presParOf" srcId="{29945A08-AB2F-43FF-87D6-EE6143B6FBA1}" destId="{60474D63-D999-488B-A716-60F6FE58879D}" srcOrd="0" destOrd="0" presId="urn:microsoft.com/office/officeart/2005/8/layout/lProcess2"/>
    <dgm:cxn modelId="{383C5B42-4C9B-42D8-A436-3C875D9AE771}" type="presParOf" srcId="{60474D63-D999-488B-A716-60F6FE58879D}" destId="{773C5663-F4ED-4BA6-8E81-20D35F97D47C}" srcOrd="0" destOrd="0" presId="urn:microsoft.com/office/officeart/2005/8/layout/lProcess2"/>
    <dgm:cxn modelId="{03BBEBF9-127F-47E8-BCB1-8FEBC9558E56}" type="presParOf" srcId="{60474D63-D999-488B-A716-60F6FE58879D}" destId="{34539995-D515-4A7B-B1C0-5B3B5E2ACC72}" srcOrd="1" destOrd="0" presId="urn:microsoft.com/office/officeart/2005/8/layout/lProcess2"/>
    <dgm:cxn modelId="{F782CA78-899F-4595-A852-CC91E776278A}" type="presParOf" srcId="{60474D63-D999-488B-A716-60F6FE58879D}" destId="{D7E7214C-D336-439F-A883-5B9C96E69CAB}" srcOrd="2" destOrd="0" presId="urn:microsoft.com/office/officeart/2005/8/layout/lProcess2"/>
    <dgm:cxn modelId="{F8BDC3B1-527E-4496-AB2E-7950CD26BC46}" type="presParOf" srcId="{D7E7214C-D336-439F-A883-5B9C96E69CAB}" destId="{0DD38C4D-182C-496F-B9EA-D5DD92A84957}" srcOrd="0" destOrd="0" presId="urn:microsoft.com/office/officeart/2005/8/layout/lProcess2"/>
    <dgm:cxn modelId="{BD25BD3A-0BD6-4538-8C49-5AC398B77CEA}" type="presParOf" srcId="{0DD38C4D-182C-496F-B9EA-D5DD92A84957}" destId="{0318405E-88AB-4255-931D-43ACC0C2A135}" srcOrd="0" destOrd="0" presId="urn:microsoft.com/office/officeart/2005/8/layout/lProcess2"/>
    <dgm:cxn modelId="{F81C284F-FBD1-4742-98A2-32ED89304C33}" type="presParOf" srcId="{0DD38C4D-182C-496F-B9EA-D5DD92A84957}" destId="{A848A152-89AD-462C-B8BE-FAA7E4D4D960}" srcOrd="1" destOrd="0" presId="urn:microsoft.com/office/officeart/2005/8/layout/lProcess2"/>
    <dgm:cxn modelId="{484AA883-F95E-42EE-81DA-9C67D6A70A34}" type="presParOf" srcId="{0DD38C4D-182C-496F-B9EA-D5DD92A84957}" destId="{51D3F10C-0F8D-4EA2-A6D2-4A51EBC1C26D}" srcOrd="2" destOrd="0" presId="urn:microsoft.com/office/officeart/2005/8/layout/lProcess2"/>
    <dgm:cxn modelId="{B09E04EA-FEB2-4CC4-8F22-85C2668B05AF}" type="presParOf" srcId="{0DD38C4D-182C-496F-B9EA-D5DD92A84957}" destId="{8DDC7360-C8E6-44BC-B60E-AFBBE5724FEF}" srcOrd="3" destOrd="0" presId="urn:microsoft.com/office/officeart/2005/8/layout/lProcess2"/>
    <dgm:cxn modelId="{9741F1BA-9DAB-4F02-97F9-8A0DD92C4DAA}" type="presParOf" srcId="{0DD38C4D-182C-496F-B9EA-D5DD92A84957}" destId="{C96FE91F-A53E-4B52-B16D-07800ED9263B}" srcOrd="4" destOrd="0" presId="urn:microsoft.com/office/officeart/2005/8/layout/lProcess2"/>
    <dgm:cxn modelId="{58E50B8A-437E-41A7-A6E6-E3166196B1C6}" type="presParOf" srcId="{0DD38C4D-182C-496F-B9EA-D5DD92A84957}" destId="{FC801CCB-E84D-4DAC-AAA4-5F68040737EB}" srcOrd="5" destOrd="0" presId="urn:microsoft.com/office/officeart/2005/8/layout/lProcess2"/>
    <dgm:cxn modelId="{12AF4EE9-F4F6-4899-A683-E2C985CE5232}" type="presParOf" srcId="{0DD38C4D-182C-496F-B9EA-D5DD92A84957}" destId="{5BB46262-B687-4F26-9E63-EFAE25F6E4B6}" srcOrd="6" destOrd="0" presId="urn:microsoft.com/office/officeart/2005/8/layout/lProcess2"/>
    <dgm:cxn modelId="{D591E670-E229-4A20-A72D-A023B304FDB7}" type="presParOf" srcId="{29945A08-AB2F-43FF-87D6-EE6143B6FBA1}" destId="{5F1E3634-7629-490D-BCEB-C0AF37BD1E58}" srcOrd="1" destOrd="0" presId="urn:microsoft.com/office/officeart/2005/8/layout/lProcess2"/>
    <dgm:cxn modelId="{2E282056-3022-4D17-ACAE-A3C4BB2F8741}" type="presParOf" srcId="{29945A08-AB2F-43FF-87D6-EE6143B6FBA1}" destId="{6F47FFE5-31D9-4A8E-AD7B-CD992B106AC3}" srcOrd="2" destOrd="0" presId="urn:microsoft.com/office/officeart/2005/8/layout/lProcess2"/>
    <dgm:cxn modelId="{4F9ED87A-4330-4A88-AC6D-02DDF6323473}" type="presParOf" srcId="{6F47FFE5-31D9-4A8E-AD7B-CD992B106AC3}" destId="{DBB6F32B-4B44-425B-9983-02CD11296C13}" srcOrd="0" destOrd="0" presId="urn:microsoft.com/office/officeart/2005/8/layout/lProcess2"/>
    <dgm:cxn modelId="{583503FA-722C-437A-BE38-37B8D78BADDB}" type="presParOf" srcId="{6F47FFE5-31D9-4A8E-AD7B-CD992B106AC3}" destId="{F7BB3641-B13F-4199-8B5D-6ABFCEBA1916}" srcOrd="1" destOrd="0" presId="urn:microsoft.com/office/officeart/2005/8/layout/lProcess2"/>
    <dgm:cxn modelId="{B031522C-7C70-40DB-B04E-CEEE93812628}" type="presParOf" srcId="{6F47FFE5-31D9-4A8E-AD7B-CD992B106AC3}" destId="{FF79DAE2-AABE-49C3-A298-1DDDCE3090B2}" srcOrd="2" destOrd="0" presId="urn:microsoft.com/office/officeart/2005/8/layout/lProcess2"/>
    <dgm:cxn modelId="{852C3A57-0208-459E-951F-A098A1031ECB}" type="presParOf" srcId="{FF79DAE2-AABE-49C3-A298-1DDDCE3090B2}" destId="{7C99B954-B1E5-4DFB-AA04-6B11174F6C66}" srcOrd="0" destOrd="0" presId="urn:microsoft.com/office/officeart/2005/8/layout/lProcess2"/>
    <dgm:cxn modelId="{3DDA6789-C887-4E6D-AA9C-4D2E79D3D2D3}" type="presParOf" srcId="{7C99B954-B1E5-4DFB-AA04-6B11174F6C66}" destId="{B0EF0371-FAC2-4DE3-8668-A10659F1A3D1}" srcOrd="0" destOrd="0" presId="urn:microsoft.com/office/officeart/2005/8/layout/lProcess2"/>
    <dgm:cxn modelId="{E8BCDBAE-C983-447E-8630-4C8610BE337C}" type="presParOf" srcId="{7C99B954-B1E5-4DFB-AA04-6B11174F6C66}" destId="{D8724D73-D965-4302-AEBE-1CD37CE0949B}" srcOrd="1" destOrd="0" presId="urn:microsoft.com/office/officeart/2005/8/layout/lProcess2"/>
    <dgm:cxn modelId="{C1C0AB66-FCBE-4852-9BFC-2EC47CFE13CE}" type="presParOf" srcId="{7C99B954-B1E5-4DFB-AA04-6B11174F6C66}" destId="{2F053488-FE9F-4385-BC65-B83A39BCAD45}" srcOrd="2" destOrd="0" presId="urn:microsoft.com/office/officeart/2005/8/layout/lProcess2"/>
    <dgm:cxn modelId="{C3CF0471-C03D-4627-9F71-A9028ECE7CAD}" type="presParOf" srcId="{7C99B954-B1E5-4DFB-AA04-6B11174F6C66}" destId="{9BEEC2FA-901B-4631-8092-A45CBBA2772B}" srcOrd="3" destOrd="0" presId="urn:microsoft.com/office/officeart/2005/8/layout/lProcess2"/>
    <dgm:cxn modelId="{F0AF2990-B57C-413E-82CB-99120D498D7A}" type="presParOf" srcId="{7C99B954-B1E5-4DFB-AA04-6B11174F6C66}" destId="{4A48272D-1992-4D09-867B-BB841C9D38BF}" srcOrd="4" destOrd="0" presId="urn:microsoft.com/office/officeart/2005/8/layout/lProcess2"/>
    <dgm:cxn modelId="{A551CEC0-701B-4351-A0D6-638738B34D68}" type="presParOf" srcId="{7C99B954-B1E5-4DFB-AA04-6B11174F6C66}" destId="{CC482E80-597B-4696-A25E-58ED6B65B138}" srcOrd="5" destOrd="0" presId="urn:microsoft.com/office/officeart/2005/8/layout/lProcess2"/>
    <dgm:cxn modelId="{3D9326EC-F4FB-4D0D-9662-058C3E2859CF}" type="presParOf" srcId="{7C99B954-B1E5-4DFB-AA04-6B11174F6C66}" destId="{1E533A25-9D44-4DE5-B7BD-BCC829067A04}" srcOrd="6" destOrd="0" presId="urn:microsoft.com/office/officeart/2005/8/layout/lProcess2"/>
    <dgm:cxn modelId="{87A9D4BD-8A16-416B-9D3D-CE5E93D4E8F7}" type="presParOf" srcId="{29945A08-AB2F-43FF-87D6-EE6143B6FBA1}" destId="{FB646749-5572-4F52-A522-8496DAC8127A}" srcOrd="3" destOrd="0" presId="urn:microsoft.com/office/officeart/2005/8/layout/lProcess2"/>
    <dgm:cxn modelId="{65202B2A-F8AA-4B83-BDE0-43A36A8BA41C}" type="presParOf" srcId="{29945A08-AB2F-43FF-87D6-EE6143B6FBA1}" destId="{8CB72514-465A-418A-83BB-275A9C3AC638}" srcOrd="4" destOrd="0" presId="urn:microsoft.com/office/officeart/2005/8/layout/lProcess2"/>
    <dgm:cxn modelId="{5017690E-14AF-408D-B75F-0DE4FEA38194}" type="presParOf" srcId="{8CB72514-465A-418A-83BB-275A9C3AC638}" destId="{1D44AB19-83C2-4909-A433-8C2732B74282}" srcOrd="0" destOrd="0" presId="urn:microsoft.com/office/officeart/2005/8/layout/lProcess2"/>
    <dgm:cxn modelId="{016D8613-08FC-4716-8AF5-81AAC3614C91}" type="presParOf" srcId="{8CB72514-465A-418A-83BB-275A9C3AC638}" destId="{29847EDD-A59D-498E-9EEF-0794226DC68E}" srcOrd="1" destOrd="0" presId="urn:microsoft.com/office/officeart/2005/8/layout/lProcess2"/>
    <dgm:cxn modelId="{877D57F9-3912-4ED0-8D52-D200281A0C36}" type="presParOf" srcId="{8CB72514-465A-418A-83BB-275A9C3AC638}" destId="{A02C8E6E-DE59-4103-AA11-D741ABBB25CA}" srcOrd="2" destOrd="0" presId="urn:microsoft.com/office/officeart/2005/8/layout/lProcess2"/>
    <dgm:cxn modelId="{0B89A772-801D-4618-90E0-2A6F749593AC}" type="presParOf" srcId="{A02C8E6E-DE59-4103-AA11-D741ABBB25CA}" destId="{227D278A-499B-4F92-9E4E-030D6035AE80}" srcOrd="0" destOrd="0" presId="urn:microsoft.com/office/officeart/2005/8/layout/lProcess2"/>
    <dgm:cxn modelId="{E592F82E-CA30-4968-8626-0CE9C4D410C2}" type="presParOf" srcId="{227D278A-499B-4F92-9E4E-030D6035AE80}" destId="{31CC5DCD-4028-4A38-9B9C-15B80E403ED7}" srcOrd="0" destOrd="0" presId="urn:microsoft.com/office/officeart/2005/8/layout/lProcess2"/>
    <dgm:cxn modelId="{50F0016E-BD2C-4021-8E6E-0CBE0438C240}" type="presParOf" srcId="{227D278A-499B-4F92-9E4E-030D6035AE80}" destId="{5140FEBD-0094-4A73-B47F-A9268B5B2975}" srcOrd="1" destOrd="0" presId="urn:microsoft.com/office/officeart/2005/8/layout/lProcess2"/>
    <dgm:cxn modelId="{75364EBC-417C-4B32-BCD3-B430D10106DE}" type="presParOf" srcId="{227D278A-499B-4F92-9E4E-030D6035AE80}" destId="{BC45BD85-8CE4-428D-851B-E6517EC3273F}" srcOrd="2" destOrd="0" presId="urn:microsoft.com/office/officeart/2005/8/layout/lProcess2"/>
    <dgm:cxn modelId="{BA5CBE4D-1E8F-4381-A66D-3A4382D400E6}" type="presParOf" srcId="{227D278A-499B-4F92-9E4E-030D6035AE80}" destId="{786705DC-B5D8-414F-8ADF-CDDE0A47C4F3}" srcOrd="3" destOrd="0" presId="urn:microsoft.com/office/officeart/2005/8/layout/lProcess2"/>
    <dgm:cxn modelId="{660F1188-D23A-43F8-A0DD-57BA073FAE72}" type="presParOf" srcId="{227D278A-499B-4F92-9E4E-030D6035AE80}" destId="{7D2F6FCC-5864-43A8-8177-B04AEF369771}" srcOrd="4" destOrd="0" presId="urn:microsoft.com/office/officeart/2005/8/layout/lProcess2"/>
    <dgm:cxn modelId="{B2D81E3E-6243-4CB1-9553-15FD197AE1C5}" type="presParOf" srcId="{227D278A-499B-4F92-9E4E-030D6035AE80}" destId="{3F1E14ED-6FA3-4A9E-B14B-FA2011B7E417}" srcOrd="5" destOrd="0" presId="urn:microsoft.com/office/officeart/2005/8/layout/lProcess2"/>
    <dgm:cxn modelId="{856BB4D5-6373-416D-AC59-9AA4D9568C3F}" type="presParOf" srcId="{227D278A-499B-4F92-9E4E-030D6035AE80}" destId="{C29D2734-FCD8-4151-A2B1-9E5B85DFE92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B0FA81-C9F4-4960-A4B8-C1FD52802E70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F9B68F-206E-4A0E-BC48-E691E70EA34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Homogeneity</a:t>
          </a:r>
          <a:endParaRPr lang="en-US" b="1" dirty="0">
            <a:solidFill>
              <a:schemeClr val="tx1"/>
            </a:solidFill>
          </a:endParaRPr>
        </a:p>
      </dgm:t>
    </dgm:pt>
    <dgm:pt modelId="{AC9CCB55-721E-4C33-A8BE-E456F378B56F}" type="parTrans" cxnId="{602A2598-FE92-488D-A570-7D2767CB3C5A}">
      <dgm:prSet/>
      <dgm:spPr/>
      <dgm:t>
        <a:bodyPr/>
        <a:lstStyle/>
        <a:p>
          <a:endParaRPr lang="en-US"/>
        </a:p>
      </dgm:t>
    </dgm:pt>
    <dgm:pt modelId="{6D22CA04-4975-4198-8963-EA52A57340D1}" type="sibTrans" cxnId="{602A2598-FE92-488D-A570-7D2767CB3C5A}">
      <dgm:prSet/>
      <dgm:spPr/>
      <dgm:t>
        <a:bodyPr/>
        <a:lstStyle/>
        <a:p>
          <a:endParaRPr lang="en-US"/>
        </a:p>
      </dgm:t>
    </dgm:pt>
    <dgm:pt modelId="{317F700C-3372-4123-8BE5-F5A38F29DC0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stability</a:t>
          </a:r>
          <a:endParaRPr lang="en-US" b="1" dirty="0">
            <a:solidFill>
              <a:schemeClr val="tx1"/>
            </a:solidFill>
          </a:endParaRPr>
        </a:p>
      </dgm:t>
    </dgm:pt>
    <dgm:pt modelId="{C486E18E-A582-4390-8CBB-91D979E208EE}" type="parTrans" cxnId="{52F2B40B-78BA-4D72-A61C-F55986CEF83F}">
      <dgm:prSet/>
      <dgm:spPr/>
      <dgm:t>
        <a:bodyPr/>
        <a:lstStyle/>
        <a:p>
          <a:endParaRPr lang="en-US"/>
        </a:p>
      </dgm:t>
    </dgm:pt>
    <dgm:pt modelId="{621BDB3F-6067-4288-B79C-D579F4C87023}" type="sibTrans" cxnId="{52F2B40B-78BA-4D72-A61C-F55986CEF83F}">
      <dgm:prSet/>
      <dgm:spPr/>
      <dgm:t>
        <a:bodyPr/>
        <a:lstStyle/>
        <a:p>
          <a:endParaRPr lang="en-US"/>
        </a:p>
      </dgm:t>
    </dgm:pt>
    <dgm:pt modelId="{F8592DEF-EDC6-420B-A94E-2009DA24FFC7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ผลต่างของค่า </a:t>
          </a:r>
          <a:endParaRPr lang="en-US" sz="2800" b="1" dirty="0">
            <a:solidFill>
              <a:schemeClr val="tx1"/>
            </a:solidFill>
          </a:endParaRPr>
        </a:p>
      </dgm:t>
    </dgm:pt>
    <dgm:pt modelId="{B90E8ED8-1DB7-49E4-AE36-F21D61760BED}" type="parTrans" cxnId="{EE4AF013-011F-4BD3-85FE-B1D7F9843B5E}">
      <dgm:prSet/>
      <dgm:spPr/>
      <dgm:t>
        <a:bodyPr/>
        <a:lstStyle/>
        <a:p>
          <a:endParaRPr lang="en-US"/>
        </a:p>
      </dgm:t>
    </dgm:pt>
    <dgm:pt modelId="{5D6452D3-1486-47C4-9494-F4141D3B7227}" type="sibTrans" cxnId="{EE4AF013-011F-4BD3-85FE-B1D7F9843B5E}">
      <dgm:prSet/>
      <dgm:spPr/>
      <dgm:t>
        <a:bodyPr/>
        <a:lstStyle/>
        <a:p>
          <a:endParaRPr lang="en-US"/>
        </a:p>
      </dgm:t>
    </dgm:pt>
    <dgm:pt modelId="{266B77B5-6A42-48C0-8F71-B416FA8D199B}" type="pres">
      <dgm:prSet presAssocID="{B2B0FA81-C9F4-4960-A4B8-C1FD52802E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83F638-EE24-4C58-989E-8E9B4BB5704D}" type="pres">
      <dgm:prSet presAssocID="{EFF9B68F-206E-4A0E-BC48-E691E70EA349}" presName="composite" presStyleCnt="0"/>
      <dgm:spPr/>
    </dgm:pt>
    <dgm:pt modelId="{2C867E77-F46C-41DA-9AB3-EA064C072C27}" type="pres">
      <dgm:prSet presAssocID="{EFF9B68F-206E-4A0E-BC48-E691E70EA349}" presName="rect1" presStyleLbl="bgImgPlace1" presStyleIdx="0" presStyleCnt="3" custLinFactY="38947" custLinFactNeighborX="-6556" custLinFactNeighborY="100000"/>
      <dgm:spPr/>
    </dgm:pt>
    <dgm:pt modelId="{B7FB815A-0449-45B6-B354-FF22D2F3CE19}" type="pres">
      <dgm:prSet presAssocID="{EFF9B68F-206E-4A0E-BC48-E691E70EA349}" presName="wedgeRectCallout1" presStyleLbl="node1" presStyleIdx="0" presStyleCnt="3" custLinFactY="196992" custLinFactNeighborX="-7367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DA93E-F9DA-4223-A557-15996832D2B4}" type="pres">
      <dgm:prSet presAssocID="{6D22CA04-4975-4198-8963-EA52A57340D1}" presName="sibTrans" presStyleCnt="0"/>
      <dgm:spPr/>
    </dgm:pt>
    <dgm:pt modelId="{4E80F16F-5F42-4520-B37C-DFE0423C5A6D}" type="pres">
      <dgm:prSet presAssocID="{317F700C-3372-4123-8BE5-F5A38F29DC00}" presName="composite" presStyleCnt="0"/>
      <dgm:spPr/>
    </dgm:pt>
    <dgm:pt modelId="{CBA194D4-03E3-48ED-AE51-A19A714A12D6}" type="pres">
      <dgm:prSet presAssocID="{317F700C-3372-4123-8BE5-F5A38F29DC00}" presName="rect1" presStyleLbl="bgImgPlace1" presStyleIdx="1" presStyleCnt="3" custLinFactY="38947" custLinFactNeighborX="-6556" custLinFactNeighborY="100000"/>
      <dgm:spPr/>
    </dgm:pt>
    <dgm:pt modelId="{409A91C7-9CAC-428D-BA02-D131FD88B873}" type="pres">
      <dgm:prSet presAssocID="{317F700C-3372-4123-8BE5-F5A38F29DC00}" presName="wedgeRectCallout1" presStyleLbl="node1" presStyleIdx="1" presStyleCnt="3" custLinFactY="196992" custLinFactNeighborX="-7367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6A45C-05B2-4FA7-85B8-C280A0D28AA0}" type="pres">
      <dgm:prSet presAssocID="{621BDB3F-6067-4288-B79C-D579F4C87023}" presName="sibTrans" presStyleCnt="0"/>
      <dgm:spPr/>
    </dgm:pt>
    <dgm:pt modelId="{BC61915A-2D6F-4415-98B6-BE4C8A963CE9}" type="pres">
      <dgm:prSet presAssocID="{F8592DEF-EDC6-420B-A94E-2009DA24FFC7}" presName="composite" presStyleCnt="0"/>
      <dgm:spPr/>
    </dgm:pt>
    <dgm:pt modelId="{51AE886A-ED08-4ED7-A04D-22722475577F}" type="pres">
      <dgm:prSet presAssocID="{F8592DEF-EDC6-420B-A94E-2009DA24FFC7}" presName="rect1" presStyleLbl="bgImgPlace1" presStyleIdx="2" presStyleCnt="3" custLinFactY="-42772" custLinFactNeighborX="-3500" custLinFactNeighborY="-100000"/>
      <dgm:spPr/>
    </dgm:pt>
    <dgm:pt modelId="{5124CF92-2075-4613-8394-41467C49F577}" type="pres">
      <dgm:prSet presAssocID="{F8592DEF-EDC6-420B-A94E-2009DA24FFC7}" presName="wedgeRectCallout1" presStyleLbl="node1" presStyleIdx="2" presStyleCnt="3" custLinFactY="-200000" custLinFactNeighborX="-3933" custLinFactNeighborY="-20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6D6D71-B931-4AB7-B8A5-9A7C144469BE}" type="presOf" srcId="{F8592DEF-EDC6-420B-A94E-2009DA24FFC7}" destId="{5124CF92-2075-4613-8394-41467C49F577}" srcOrd="0" destOrd="0" presId="urn:microsoft.com/office/officeart/2008/layout/BendingPictureCaptionList"/>
    <dgm:cxn modelId="{EE4AF013-011F-4BD3-85FE-B1D7F9843B5E}" srcId="{B2B0FA81-C9F4-4960-A4B8-C1FD52802E70}" destId="{F8592DEF-EDC6-420B-A94E-2009DA24FFC7}" srcOrd="2" destOrd="0" parTransId="{B90E8ED8-1DB7-49E4-AE36-F21D61760BED}" sibTransId="{5D6452D3-1486-47C4-9494-F4141D3B7227}"/>
    <dgm:cxn modelId="{98248338-850A-4641-905D-A97967761081}" type="presOf" srcId="{317F700C-3372-4123-8BE5-F5A38F29DC00}" destId="{409A91C7-9CAC-428D-BA02-D131FD88B873}" srcOrd="0" destOrd="0" presId="urn:microsoft.com/office/officeart/2008/layout/BendingPictureCaptionList"/>
    <dgm:cxn modelId="{602A2598-FE92-488D-A570-7D2767CB3C5A}" srcId="{B2B0FA81-C9F4-4960-A4B8-C1FD52802E70}" destId="{EFF9B68F-206E-4A0E-BC48-E691E70EA349}" srcOrd="0" destOrd="0" parTransId="{AC9CCB55-721E-4C33-A8BE-E456F378B56F}" sibTransId="{6D22CA04-4975-4198-8963-EA52A57340D1}"/>
    <dgm:cxn modelId="{52F2B40B-78BA-4D72-A61C-F55986CEF83F}" srcId="{B2B0FA81-C9F4-4960-A4B8-C1FD52802E70}" destId="{317F700C-3372-4123-8BE5-F5A38F29DC00}" srcOrd="1" destOrd="0" parTransId="{C486E18E-A582-4390-8CBB-91D979E208EE}" sibTransId="{621BDB3F-6067-4288-B79C-D579F4C87023}"/>
    <dgm:cxn modelId="{22A3B438-5D33-4CAF-B368-02F643F0FAD1}" type="presOf" srcId="{EFF9B68F-206E-4A0E-BC48-E691E70EA349}" destId="{B7FB815A-0449-45B6-B354-FF22D2F3CE19}" srcOrd="0" destOrd="0" presId="urn:microsoft.com/office/officeart/2008/layout/BendingPictureCaptionList"/>
    <dgm:cxn modelId="{185E0DBE-7EF2-4665-9D4D-94087F8362DA}" type="presOf" srcId="{B2B0FA81-C9F4-4960-A4B8-C1FD52802E70}" destId="{266B77B5-6A42-48C0-8F71-B416FA8D199B}" srcOrd="0" destOrd="0" presId="urn:microsoft.com/office/officeart/2008/layout/BendingPictureCaptionList"/>
    <dgm:cxn modelId="{183CB317-88FB-4879-B6C2-AE92A551D0A1}" type="presParOf" srcId="{266B77B5-6A42-48C0-8F71-B416FA8D199B}" destId="{FE83F638-EE24-4C58-989E-8E9B4BB5704D}" srcOrd="0" destOrd="0" presId="urn:microsoft.com/office/officeart/2008/layout/BendingPictureCaptionList"/>
    <dgm:cxn modelId="{8C257E31-0F77-406F-ABDE-C12ECDE3ECA4}" type="presParOf" srcId="{FE83F638-EE24-4C58-989E-8E9B4BB5704D}" destId="{2C867E77-F46C-41DA-9AB3-EA064C072C27}" srcOrd="0" destOrd="0" presId="urn:microsoft.com/office/officeart/2008/layout/BendingPictureCaptionList"/>
    <dgm:cxn modelId="{45A1C4D5-8890-4769-A8E7-3960E74F6B5E}" type="presParOf" srcId="{FE83F638-EE24-4C58-989E-8E9B4BB5704D}" destId="{B7FB815A-0449-45B6-B354-FF22D2F3CE19}" srcOrd="1" destOrd="0" presId="urn:microsoft.com/office/officeart/2008/layout/BendingPictureCaptionList"/>
    <dgm:cxn modelId="{7231FE8C-C1F0-49AA-915B-56841984980F}" type="presParOf" srcId="{266B77B5-6A42-48C0-8F71-B416FA8D199B}" destId="{729DA93E-F9DA-4223-A557-15996832D2B4}" srcOrd="1" destOrd="0" presId="urn:microsoft.com/office/officeart/2008/layout/BendingPictureCaptionList"/>
    <dgm:cxn modelId="{8BDA86DF-96DD-4FBD-8DFC-D9BB37F4E1D5}" type="presParOf" srcId="{266B77B5-6A42-48C0-8F71-B416FA8D199B}" destId="{4E80F16F-5F42-4520-B37C-DFE0423C5A6D}" srcOrd="2" destOrd="0" presId="urn:microsoft.com/office/officeart/2008/layout/BendingPictureCaptionList"/>
    <dgm:cxn modelId="{3B5831B1-6936-41CB-9E68-E111115D29D0}" type="presParOf" srcId="{4E80F16F-5F42-4520-B37C-DFE0423C5A6D}" destId="{CBA194D4-03E3-48ED-AE51-A19A714A12D6}" srcOrd="0" destOrd="0" presId="urn:microsoft.com/office/officeart/2008/layout/BendingPictureCaptionList"/>
    <dgm:cxn modelId="{9736E8BB-F8A9-4BE6-9794-C48749A8019B}" type="presParOf" srcId="{4E80F16F-5F42-4520-B37C-DFE0423C5A6D}" destId="{409A91C7-9CAC-428D-BA02-D131FD88B873}" srcOrd="1" destOrd="0" presId="urn:microsoft.com/office/officeart/2008/layout/BendingPictureCaptionList"/>
    <dgm:cxn modelId="{10CBFFA2-BAD3-44F8-8160-BE638BCBE88A}" type="presParOf" srcId="{266B77B5-6A42-48C0-8F71-B416FA8D199B}" destId="{F136A45C-05B2-4FA7-85B8-C280A0D28AA0}" srcOrd="3" destOrd="0" presId="urn:microsoft.com/office/officeart/2008/layout/BendingPictureCaptionList"/>
    <dgm:cxn modelId="{F94F9FF8-83C1-4845-A814-16707AC299D4}" type="presParOf" srcId="{266B77B5-6A42-48C0-8F71-B416FA8D199B}" destId="{BC61915A-2D6F-4415-98B6-BE4C8A963CE9}" srcOrd="4" destOrd="0" presId="urn:microsoft.com/office/officeart/2008/layout/BendingPictureCaptionList"/>
    <dgm:cxn modelId="{F1C42AE1-5F68-413A-A7E2-98EE2B771D57}" type="presParOf" srcId="{BC61915A-2D6F-4415-98B6-BE4C8A963CE9}" destId="{51AE886A-ED08-4ED7-A04D-22722475577F}" srcOrd="0" destOrd="0" presId="urn:microsoft.com/office/officeart/2008/layout/BendingPictureCaptionList"/>
    <dgm:cxn modelId="{C8B824AB-7E39-4677-8F65-4C7EA8F64668}" type="presParOf" srcId="{BC61915A-2D6F-4415-98B6-BE4C8A963CE9}" destId="{5124CF92-2075-4613-8394-41467C49F57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EA08BF-04EE-453E-A47A-2BB9AE2E350A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AFE766-8771-44CB-8759-FAC3EC54964D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รวบรวมข้อมูลผลการทดสอบของผู้เข้าร่วมฯ </a:t>
          </a:r>
        </a:p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(หากเป็นโปรแกรมทดสอบเชิงปริมาณด้านจุลฯให้แปลงค่าเป็นค่า </a:t>
          </a:r>
          <a:r>
            <a: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log</a:t>
          </a:r>
          <a:r>
            <a:rPr lang="en-US" sz="2800" b="1" baseline="-250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10</a:t>
          </a:r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)</a:t>
          </a:r>
          <a:endParaRPr lang="en-US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67E2C071-369C-40CE-A01E-D213377C22E9}" type="parTrans" cxnId="{750A9875-C04E-4718-B719-4BE4C0E1143A}">
      <dgm:prSet/>
      <dgm:spPr/>
      <dgm:t>
        <a:bodyPr/>
        <a:lstStyle/>
        <a:p>
          <a:endParaRPr lang="en-US" sz="2800"/>
        </a:p>
      </dgm:t>
    </dgm:pt>
    <dgm:pt modelId="{46DB4E35-146A-4D5F-8F39-4DD9DB92FCC4}" type="sibTrans" cxnId="{750A9875-C04E-4718-B719-4BE4C0E1143A}">
      <dgm:prSet/>
      <dgm:spPr/>
      <dgm:t>
        <a:bodyPr/>
        <a:lstStyle/>
        <a:p>
          <a:endParaRPr lang="en-US" sz="2800"/>
        </a:p>
      </dgm:t>
    </dgm:pt>
    <dgm:pt modelId="{1F2287B2-DC3E-44AE-BABC-AAA155F45F1A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เรียงลำดับค่าของผลการทดสอบจากค่าน้อยสุดไปยังค่ามากที่สุด</a:t>
          </a:r>
          <a:endParaRPr lang="en-US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CF6B0375-61A2-43D4-8ADD-4F309E20417F}" type="parTrans" cxnId="{95948C1A-8C87-42C6-9AF2-07C76B34F4C3}">
      <dgm:prSet/>
      <dgm:spPr/>
      <dgm:t>
        <a:bodyPr/>
        <a:lstStyle/>
        <a:p>
          <a:endParaRPr lang="en-US" sz="2800"/>
        </a:p>
      </dgm:t>
    </dgm:pt>
    <dgm:pt modelId="{57AA40D1-8B97-4E08-BEF1-39E9122D636A}" type="sibTrans" cxnId="{95948C1A-8C87-42C6-9AF2-07C76B34F4C3}">
      <dgm:prSet/>
      <dgm:spPr/>
      <dgm:t>
        <a:bodyPr/>
        <a:lstStyle/>
        <a:p>
          <a:endParaRPr lang="en-US" sz="2800"/>
        </a:p>
      </dgm:t>
    </dgm:pt>
    <dgm:pt modelId="{2A76BA61-A03E-4BBB-A0E0-06CB6F225CFC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นำผลไปคำนวณโดยใช้สถิติ </a:t>
          </a:r>
          <a:r>
            <a: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Algorithm A</a:t>
          </a:r>
          <a:endParaRPr lang="en-US" sz="28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59CE16E1-2E53-4426-8A4B-D28533851080}" type="parTrans" cxnId="{18681748-5A5E-466F-8913-666AD1F91764}">
      <dgm:prSet/>
      <dgm:spPr/>
      <dgm:t>
        <a:bodyPr/>
        <a:lstStyle/>
        <a:p>
          <a:endParaRPr lang="en-US" sz="2800"/>
        </a:p>
      </dgm:t>
    </dgm:pt>
    <dgm:pt modelId="{365C871C-DB9A-415F-9C40-1B2B66475E4C}" type="sibTrans" cxnId="{18681748-5A5E-466F-8913-666AD1F91764}">
      <dgm:prSet/>
      <dgm:spPr/>
      <dgm:t>
        <a:bodyPr/>
        <a:lstStyle/>
        <a:p>
          <a:endParaRPr lang="en-US" sz="2800"/>
        </a:p>
      </dgm:t>
    </dgm:pt>
    <dgm:pt modelId="{7C953306-FEE2-4DF3-8495-6C41A29CE45E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ข้อมูลจาก </a:t>
          </a:r>
          <a:r>
            <a:rPr lang="en-US" sz="32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Algorithm A</a:t>
          </a:r>
          <a:r>
            <a:rPr lang="th-TH" sz="32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มาคำนวณ </a:t>
          </a:r>
          <a:r>
            <a:rPr lang="en-US" sz="32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Z-score</a:t>
          </a:r>
          <a:endParaRPr lang="en-US" sz="3200" b="1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B7809E85-DBA5-48D1-9E92-4F3E748389B1}" type="parTrans" cxnId="{9E693DE0-F8AF-46F2-A67A-33FCE734A74C}">
      <dgm:prSet/>
      <dgm:spPr/>
      <dgm:t>
        <a:bodyPr/>
        <a:lstStyle/>
        <a:p>
          <a:endParaRPr lang="en-US"/>
        </a:p>
      </dgm:t>
    </dgm:pt>
    <dgm:pt modelId="{6A469920-C236-4F86-8332-F2319D61AC83}" type="sibTrans" cxnId="{9E693DE0-F8AF-46F2-A67A-33FCE734A74C}">
      <dgm:prSet/>
      <dgm:spPr/>
      <dgm:t>
        <a:bodyPr/>
        <a:lstStyle/>
        <a:p>
          <a:endParaRPr lang="en-US"/>
        </a:p>
      </dgm:t>
    </dgm:pt>
    <dgm:pt modelId="{A5743FC5-5D09-4FBE-9CF2-508AC76AE7B2}" type="pres">
      <dgm:prSet presAssocID="{F1EA08BF-04EE-453E-A47A-2BB9AE2E350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819B01-6A0B-4C38-9330-1FFF437E9CDC}" type="pres">
      <dgm:prSet presAssocID="{50AFE766-8771-44CB-8759-FAC3EC54964D}" presName="comp" presStyleCnt="0"/>
      <dgm:spPr/>
    </dgm:pt>
    <dgm:pt modelId="{EA1B956E-BA9F-4440-9A4E-2F6F546186EE}" type="pres">
      <dgm:prSet presAssocID="{50AFE766-8771-44CB-8759-FAC3EC54964D}" presName="box" presStyleLbl="node1" presStyleIdx="0" presStyleCnt="4"/>
      <dgm:spPr/>
      <dgm:t>
        <a:bodyPr/>
        <a:lstStyle/>
        <a:p>
          <a:endParaRPr lang="en-US"/>
        </a:p>
      </dgm:t>
    </dgm:pt>
    <dgm:pt modelId="{58B7A7EA-4EAF-4C49-92D5-BD578CF8727D}" type="pres">
      <dgm:prSet presAssocID="{50AFE766-8771-44CB-8759-FAC3EC54964D}" presName="img" presStyleLbl="fgImgPlace1" presStyleIdx="0" presStyleCnt="4" custFlipHor="1" custScaleX="20587"/>
      <dgm:spPr/>
    </dgm:pt>
    <dgm:pt modelId="{0CF5C721-D140-4544-BF46-EC860A596A41}" type="pres">
      <dgm:prSet presAssocID="{50AFE766-8771-44CB-8759-FAC3EC54964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37075-6B46-4166-AFD3-001C74E599F8}" type="pres">
      <dgm:prSet presAssocID="{46DB4E35-146A-4D5F-8F39-4DD9DB92FCC4}" presName="spacer" presStyleCnt="0"/>
      <dgm:spPr/>
    </dgm:pt>
    <dgm:pt modelId="{73BE895C-C5F4-4364-98EC-AF32C02ACBB0}" type="pres">
      <dgm:prSet presAssocID="{1F2287B2-DC3E-44AE-BABC-AAA155F45F1A}" presName="comp" presStyleCnt="0"/>
      <dgm:spPr/>
    </dgm:pt>
    <dgm:pt modelId="{BF58CF84-82B4-4117-9939-D2927B48EE0E}" type="pres">
      <dgm:prSet presAssocID="{1F2287B2-DC3E-44AE-BABC-AAA155F45F1A}" presName="box" presStyleLbl="node1" presStyleIdx="1" presStyleCnt="4"/>
      <dgm:spPr/>
      <dgm:t>
        <a:bodyPr/>
        <a:lstStyle/>
        <a:p>
          <a:endParaRPr lang="en-US"/>
        </a:p>
      </dgm:t>
    </dgm:pt>
    <dgm:pt modelId="{323ACAEA-19F7-4AEA-AD26-30A01831E78D}" type="pres">
      <dgm:prSet presAssocID="{1F2287B2-DC3E-44AE-BABC-AAA155F45F1A}" presName="img" presStyleLbl="fgImgPlace1" presStyleIdx="1" presStyleCnt="4" custScaleX="20587"/>
      <dgm:spPr/>
    </dgm:pt>
    <dgm:pt modelId="{F1E4E868-20E6-432F-8462-20E6CC613B22}" type="pres">
      <dgm:prSet presAssocID="{1F2287B2-DC3E-44AE-BABC-AAA155F45F1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4E8FE-7CEA-405F-81A2-5A456EAE2DF7}" type="pres">
      <dgm:prSet presAssocID="{57AA40D1-8B97-4E08-BEF1-39E9122D636A}" presName="spacer" presStyleCnt="0"/>
      <dgm:spPr/>
    </dgm:pt>
    <dgm:pt modelId="{B8BF8F33-CFF8-4ED8-B1C5-AF8C1D8BF3F6}" type="pres">
      <dgm:prSet presAssocID="{2A76BA61-A03E-4BBB-A0E0-06CB6F225CFC}" presName="comp" presStyleCnt="0"/>
      <dgm:spPr/>
    </dgm:pt>
    <dgm:pt modelId="{82561DDD-74C6-4233-B4C3-1D2AC32A71A9}" type="pres">
      <dgm:prSet presAssocID="{2A76BA61-A03E-4BBB-A0E0-06CB6F225CFC}" presName="box" presStyleLbl="node1" presStyleIdx="2" presStyleCnt="4"/>
      <dgm:spPr/>
      <dgm:t>
        <a:bodyPr/>
        <a:lstStyle/>
        <a:p>
          <a:endParaRPr lang="en-US"/>
        </a:p>
      </dgm:t>
    </dgm:pt>
    <dgm:pt modelId="{8F5AA7B0-87D3-459A-86E0-0441B397F410}" type="pres">
      <dgm:prSet presAssocID="{2A76BA61-A03E-4BBB-A0E0-06CB6F225CFC}" presName="img" presStyleLbl="fgImgPlace1" presStyleIdx="2" presStyleCnt="4" custScaleX="20587"/>
      <dgm:spPr/>
    </dgm:pt>
    <dgm:pt modelId="{AA348B74-6B26-4A72-BB80-81B2B7ADFA23}" type="pres">
      <dgm:prSet presAssocID="{2A76BA61-A03E-4BBB-A0E0-06CB6F225CF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C34C0-1C66-4400-92F8-333C89C3D6DA}" type="pres">
      <dgm:prSet presAssocID="{365C871C-DB9A-415F-9C40-1B2B66475E4C}" presName="spacer" presStyleCnt="0"/>
      <dgm:spPr/>
    </dgm:pt>
    <dgm:pt modelId="{E72FE753-9BBB-4513-921A-39991E37F149}" type="pres">
      <dgm:prSet presAssocID="{7C953306-FEE2-4DF3-8495-6C41A29CE45E}" presName="comp" presStyleCnt="0"/>
      <dgm:spPr/>
    </dgm:pt>
    <dgm:pt modelId="{9C3F01F5-0A8F-4AE9-B76A-710683C9BF25}" type="pres">
      <dgm:prSet presAssocID="{7C953306-FEE2-4DF3-8495-6C41A29CE45E}" presName="box" presStyleLbl="node1" presStyleIdx="3" presStyleCnt="4"/>
      <dgm:spPr/>
      <dgm:t>
        <a:bodyPr/>
        <a:lstStyle/>
        <a:p>
          <a:endParaRPr lang="en-US"/>
        </a:p>
      </dgm:t>
    </dgm:pt>
    <dgm:pt modelId="{57CBA72D-25B4-4E94-86FC-8684FE32CEE9}" type="pres">
      <dgm:prSet presAssocID="{7C953306-FEE2-4DF3-8495-6C41A29CE45E}" presName="img" presStyleLbl="fgImgPlace1" presStyleIdx="3" presStyleCnt="4" custScaleX="20587"/>
      <dgm:spPr/>
    </dgm:pt>
    <dgm:pt modelId="{40F2C682-FE6C-4422-9156-60716F7D7AD3}" type="pres">
      <dgm:prSet presAssocID="{7C953306-FEE2-4DF3-8495-6C41A29CE45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C3BBB5-D235-4A3A-859E-2BFDB91E7E52}" type="presOf" srcId="{1F2287B2-DC3E-44AE-BABC-AAA155F45F1A}" destId="{F1E4E868-20E6-432F-8462-20E6CC613B22}" srcOrd="1" destOrd="0" presId="urn:microsoft.com/office/officeart/2005/8/layout/vList4"/>
    <dgm:cxn modelId="{2ACA4790-8FAA-43F6-8287-D80F32E85589}" type="presOf" srcId="{2A76BA61-A03E-4BBB-A0E0-06CB6F225CFC}" destId="{82561DDD-74C6-4233-B4C3-1D2AC32A71A9}" srcOrd="0" destOrd="0" presId="urn:microsoft.com/office/officeart/2005/8/layout/vList4"/>
    <dgm:cxn modelId="{95948C1A-8C87-42C6-9AF2-07C76B34F4C3}" srcId="{F1EA08BF-04EE-453E-A47A-2BB9AE2E350A}" destId="{1F2287B2-DC3E-44AE-BABC-AAA155F45F1A}" srcOrd="1" destOrd="0" parTransId="{CF6B0375-61A2-43D4-8ADD-4F309E20417F}" sibTransId="{57AA40D1-8B97-4E08-BEF1-39E9122D636A}"/>
    <dgm:cxn modelId="{AA7C65AF-E8E1-4C70-AA15-BC157B6D313A}" type="presOf" srcId="{7C953306-FEE2-4DF3-8495-6C41A29CE45E}" destId="{40F2C682-FE6C-4422-9156-60716F7D7AD3}" srcOrd="1" destOrd="0" presId="urn:microsoft.com/office/officeart/2005/8/layout/vList4"/>
    <dgm:cxn modelId="{B6022EE1-F470-486A-9F8E-28A534E6AE63}" type="presOf" srcId="{50AFE766-8771-44CB-8759-FAC3EC54964D}" destId="{EA1B956E-BA9F-4440-9A4E-2F6F546186EE}" srcOrd="0" destOrd="0" presId="urn:microsoft.com/office/officeart/2005/8/layout/vList4"/>
    <dgm:cxn modelId="{0DDDFE0F-385A-4ACA-ABE8-3363A0AC593B}" type="presOf" srcId="{1F2287B2-DC3E-44AE-BABC-AAA155F45F1A}" destId="{BF58CF84-82B4-4117-9939-D2927B48EE0E}" srcOrd="0" destOrd="0" presId="urn:microsoft.com/office/officeart/2005/8/layout/vList4"/>
    <dgm:cxn modelId="{9E693DE0-F8AF-46F2-A67A-33FCE734A74C}" srcId="{F1EA08BF-04EE-453E-A47A-2BB9AE2E350A}" destId="{7C953306-FEE2-4DF3-8495-6C41A29CE45E}" srcOrd="3" destOrd="0" parTransId="{B7809E85-DBA5-48D1-9E92-4F3E748389B1}" sibTransId="{6A469920-C236-4F86-8332-F2319D61AC83}"/>
    <dgm:cxn modelId="{750A9875-C04E-4718-B719-4BE4C0E1143A}" srcId="{F1EA08BF-04EE-453E-A47A-2BB9AE2E350A}" destId="{50AFE766-8771-44CB-8759-FAC3EC54964D}" srcOrd="0" destOrd="0" parTransId="{67E2C071-369C-40CE-A01E-D213377C22E9}" sibTransId="{46DB4E35-146A-4D5F-8F39-4DD9DB92FCC4}"/>
    <dgm:cxn modelId="{18681748-5A5E-466F-8913-666AD1F91764}" srcId="{F1EA08BF-04EE-453E-A47A-2BB9AE2E350A}" destId="{2A76BA61-A03E-4BBB-A0E0-06CB6F225CFC}" srcOrd="2" destOrd="0" parTransId="{59CE16E1-2E53-4426-8A4B-D28533851080}" sibTransId="{365C871C-DB9A-415F-9C40-1B2B66475E4C}"/>
    <dgm:cxn modelId="{F6E88D99-9843-4BEB-80CA-27629388CDB8}" type="presOf" srcId="{2A76BA61-A03E-4BBB-A0E0-06CB6F225CFC}" destId="{AA348B74-6B26-4A72-BB80-81B2B7ADFA23}" srcOrd="1" destOrd="0" presId="urn:microsoft.com/office/officeart/2005/8/layout/vList4"/>
    <dgm:cxn modelId="{81A78A20-4792-421D-A6F2-8804A2E61E45}" type="presOf" srcId="{50AFE766-8771-44CB-8759-FAC3EC54964D}" destId="{0CF5C721-D140-4544-BF46-EC860A596A41}" srcOrd="1" destOrd="0" presId="urn:microsoft.com/office/officeart/2005/8/layout/vList4"/>
    <dgm:cxn modelId="{3959AFBA-1FD7-48FE-B573-E4D8B1D7121F}" type="presOf" srcId="{7C953306-FEE2-4DF3-8495-6C41A29CE45E}" destId="{9C3F01F5-0A8F-4AE9-B76A-710683C9BF25}" srcOrd="0" destOrd="0" presId="urn:microsoft.com/office/officeart/2005/8/layout/vList4"/>
    <dgm:cxn modelId="{E1E39774-7AB5-44AF-991E-CCC231F9E32F}" type="presOf" srcId="{F1EA08BF-04EE-453E-A47A-2BB9AE2E350A}" destId="{A5743FC5-5D09-4FBE-9CF2-508AC76AE7B2}" srcOrd="0" destOrd="0" presId="urn:microsoft.com/office/officeart/2005/8/layout/vList4"/>
    <dgm:cxn modelId="{EA2B765D-6795-4F9C-A21F-22053ED11860}" type="presParOf" srcId="{A5743FC5-5D09-4FBE-9CF2-508AC76AE7B2}" destId="{8D819B01-6A0B-4C38-9330-1FFF437E9CDC}" srcOrd="0" destOrd="0" presId="urn:microsoft.com/office/officeart/2005/8/layout/vList4"/>
    <dgm:cxn modelId="{054C366A-3FAA-468E-B58B-E6D3A4172125}" type="presParOf" srcId="{8D819B01-6A0B-4C38-9330-1FFF437E9CDC}" destId="{EA1B956E-BA9F-4440-9A4E-2F6F546186EE}" srcOrd="0" destOrd="0" presId="urn:microsoft.com/office/officeart/2005/8/layout/vList4"/>
    <dgm:cxn modelId="{75EB9B22-EE47-4DCC-87E8-8CCDD1D28F26}" type="presParOf" srcId="{8D819B01-6A0B-4C38-9330-1FFF437E9CDC}" destId="{58B7A7EA-4EAF-4C49-92D5-BD578CF8727D}" srcOrd="1" destOrd="0" presId="urn:microsoft.com/office/officeart/2005/8/layout/vList4"/>
    <dgm:cxn modelId="{8250725F-FCDB-4582-B6E6-0726918E95F4}" type="presParOf" srcId="{8D819B01-6A0B-4C38-9330-1FFF437E9CDC}" destId="{0CF5C721-D140-4544-BF46-EC860A596A41}" srcOrd="2" destOrd="0" presId="urn:microsoft.com/office/officeart/2005/8/layout/vList4"/>
    <dgm:cxn modelId="{BF0535B1-490E-4FE4-AF25-5C24CF6AD31D}" type="presParOf" srcId="{A5743FC5-5D09-4FBE-9CF2-508AC76AE7B2}" destId="{1CD37075-6B46-4166-AFD3-001C74E599F8}" srcOrd="1" destOrd="0" presId="urn:microsoft.com/office/officeart/2005/8/layout/vList4"/>
    <dgm:cxn modelId="{3C22D36A-28F8-449F-8E4A-C5BD849B385D}" type="presParOf" srcId="{A5743FC5-5D09-4FBE-9CF2-508AC76AE7B2}" destId="{73BE895C-C5F4-4364-98EC-AF32C02ACBB0}" srcOrd="2" destOrd="0" presId="urn:microsoft.com/office/officeart/2005/8/layout/vList4"/>
    <dgm:cxn modelId="{C2ACE078-571A-4430-AD34-D2A5850DBF45}" type="presParOf" srcId="{73BE895C-C5F4-4364-98EC-AF32C02ACBB0}" destId="{BF58CF84-82B4-4117-9939-D2927B48EE0E}" srcOrd="0" destOrd="0" presId="urn:microsoft.com/office/officeart/2005/8/layout/vList4"/>
    <dgm:cxn modelId="{6D099FB8-2817-4AB6-931E-8EF8987521A1}" type="presParOf" srcId="{73BE895C-C5F4-4364-98EC-AF32C02ACBB0}" destId="{323ACAEA-19F7-4AEA-AD26-30A01831E78D}" srcOrd="1" destOrd="0" presId="urn:microsoft.com/office/officeart/2005/8/layout/vList4"/>
    <dgm:cxn modelId="{26B65F45-5089-4C03-B0DD-1AA10C4B04C5}" type="presParOf" srcId="{73BE895C-C5F4-4364-98EC-AF32C02ACBB0}" destId="{F1E4E868-20E6-432F-8462-20E6CC613B22}" srcOrd="2" destOrd="0" presId="urn:microsoft.com/office/officeart/2005/8/layout/vList4"/>
    <dgm:cxn modelId="{88706BA1-9226-4D1F-9C8D-5CBEED5AD465}" type="presParOf" srcId="{A5743FC5-5D09-4FBE-9CF2-508AC76AE7B2}" destId="{47D4E8FE-7CEA-405F-81A2-5A456EAE2DF7}" srcOrd="3" destOrd="0" presId="urn:microsoft.com/office/officeart/2005/8/layout/vList4"/>
    <dgm:cxn modelId="{E826E376-9FC8-463D-875F-E4483E5489B0}" type="presParOf" srcId="{A5743FC5-5D09-4FBE-9CF2-508AC76AE7B2}" destId="{B8BF8F33-CFF8-4ED8-B1C5-AF8C1D8BF3F6}" srcOrd="4" destOrd="0" presId="urn:microsoft.com/office/officeart/2005/8/layout/vList4"/>
    <dgm:cxn modelId="{18E1106C-2706-430D-84A2-7325E7C40428}" type="presParOf" srcId="{B8BF8F33-CFF8-4ED8-B1C5-AF8C1D8BF3F6}" destId="{82561DDD-74C6-4233-B4C3-1D2AC32A71A9}" srcOrd="0" destOrd="0" presId="urn:microsoft.com/office/officeart/2005/8/layout/vList4"/>
    <dgm:cxn modelId="{71B4A1AC-286F-46AC-A0FC-97DFD816DA06}" type="presParOf" srcId="{B8BF8F33-CFF8-4ED8-B1C5-AF8C1D8BF3F6}" destId="{8F5AA7B0-87D3-459A-86E0-0441B397F410}" srcOrd="1" destOrd="0" presId="urn:microsoft.com/office/officeart/2005/8/layout/vList4"/>
    <dgm:cxn modelId="{F8147E86-1885-4459-8DBE-F7177ACB114A}" type="presParOf" srcId="{B8BF8F33-CFF8-4ED8-B1C5-AF8C1D8BF3F6}" destId="{AA348B74-6B26-4A72-BB80-81B2B7ADFA23}" srcOrd="2" destOrd="0" presId="urn:microsoft.com/office/officeart/2005/8/layout/vList4"/>
    <dgm:cxn modelId="{C0AD4117-3D38-4548-AF61-B5188A5AF121}" type="presParOf" srcId="{A5743FC5-5D09-4FBE-9CF2-508AC76AE7B2}" destId="{1E9C34C0-1C66-4400-92F8-333C89C3D6DA}" srcOrd="5" destOrd="0" presId="urn:microsoft.com/office/officeart/2005/8/layout/vList4"/>
    <dgm:cxn modelId="{1ED7DE12-953D-4505-859D-C4F591C67300}" type="presParOf" srcId="{A5743FC5-5D09-4FBE-9CF2-508AC76AE7B2}" destId="{E72FE753-9BBB-4513-921A-39991E37F149}" srcOrd="6" destOrd="0" presId="urn:microsoft.com/office/officeart/2005/8/layout/vList4"/>
    <dgm:cxn modelId="{9C09DF65-089E-4DC5-9BE1-2E0BE89D3DE1}" type="presParOf" srcId="{E72FE753-9BBB-4513-921A-39991E37F149}" destId="{9C3F01F5-0A8F-4AE9-B76A-710683C9BF25}" srcOrd="0" destOrd="0" presId="urn:microsoft.com/office/officeart/2005/8/layout/vList4"/>
    <dgm:cxn modelId="{289638D1-D43D-401C-BD67-EA4DD4B9B1D4}" type="presParOf" srcId="{E72FE753-9BBB-4513-921A-39991E37F149}" destId="{57CBA72D-25B4-4E94-86FC-8684FE32CEE9}" srcOrd="1" destOrd="0" presId="urn:microsoft.com/office/officeart/2005/8/layout/vList4"/>
    <dgm:cxn modelId="{84166870-9F1A-41EE-BAF1-1FABB054D939}" type="presParOf" srcId="{E72FE753-9BBB-4513-921A-39991E37F149}" destId="{40F2C682-FE6C-4422-9156-60716F7D7AD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5663-F4ED-4BA6-8E81-20D35F97D47C}">
      <dsp:nvSpPr>
        <dsp:cNvPr id="0" name=""/>
        <dsp:cNvSpPr/>
      </dsp:nvSpPr>
      <dsp:spPr>
        <a:xfrm>
          <a:off x="0" y="0"/>
          <a:ext cx="2508568" cy="51811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>
              <a:latin typeface="TH SarabunPSK" pitchFamily="34" charset="-34"/>
              <a:cs typeface="TH SarabunPSK" pitchFamily="34" charset="-34"/>
            </a:rPr>
            <a:t>รายการ</a:t>
          </a:r>
          <a:endParaRPr lang="en-US" sz="4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0" y="0"/>
        <a:ext cx="2508568" cy="1554331"/>
      </dsp:txXfrm>
    </dsp:sp>
    <dsp:sp modelId="{0318405E-88AB-4255-931D-43ACC0C2A135}">
      <dsp:nvSpPr>
        <dsp:cNvPr id="0" name=""/>
        <dsp:cNvSpPr/>
      </dsp:nvSpPr>
      <dsp:spPr>
        <a:xfrm>
          <a:off x="251821" y="1554458"/>
          <a:ext cx="2006854" cy="7547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ค่าเบี่ยงเบนมาตรฐานของ</a:t>
          </a:r>
          <a:r>
            <a:rPr lang="en-US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PT</a:t>
          </a:r>
          <a:endParaRPr lang="en-US" sz="28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73928" y="1576565"/>
        <a:ext cx="1962640" cy="710562"/>
      </dsp:txXfrm>
    </dsp:sp>
    <dsp:sp modelId="{51D3F10C-0F8D-4EA2-A6D2-4A51EBC1C26D}">
      <dsp:nvSpPr>
        <dsp:cNvPr id="0" name=""/>
        <dsp:cNvSpPr/>
      </dsp:nvSpPr>
      <dsp:spPr>
        <a:xfrm>
          <a:off x="251821" y="2425354"/>
          <a:ext cx="2006854" cy="7547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ค่าเฉลี่ย </a:t>
          </a:r>
          <a:r>
            <a:rPr lang="en-US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Homogeneity</a:t>
          </a:r>
          <a:endParaRPr lang="en-US" sz="2800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73928" y="2447461"/>
        <a:ext cx="1962640" cy="710562"/>
      </dsp:txXfrm>
    </dsp:sp>
    <dsp:sp modelId="{C96FE91F-A53E-4B52-B16D-07800ED9263B}">
      <dsp:nvSpPr>
        <dsp:cNvPr id="0" name=""/>
        <dsp:cNvSpPr/>
      </dsp:nvSpPr>
      <dsp:spPr>
        <a:xfrm>
          <a:off x="251821" y="3296251"/>
          <a:ext cx="2006854" cy="7547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ค่าเฉลี่ย </a:t>
          </a:r>
          <a:r>
            <a:rPr lang="en-US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Stability</a:t>
          </a:r>
          <a:r>
            <a:rPr lang="en-US" sz="2800" b="1" kern="1200" dirty="0" smtClean="0"/>
            <a:t> </a:t>
          </a:r>
          <a:r>
            <a:rPr lang="th-TH" sz="2800" b="1" kern="1200" dirty="0" smtClean="0"/>
            <a:t> </a:t>
          </a:r>
          <a:r>
            <a:rPr lang="en-US" sz="2800" b="1" kern="1200" dirty="0" smtClean="0"/>
            <a:t> </a:t>
          </a:r>
          <a:endParaRPr lang="en-US" sz="2800" kern="1200" dirty="0"/>
        </a:p>
      </dsp:txBody>
      <dsp:txXfrm>
        <a:off x="273928" y="3318358"/>
        <a:ext cx="1962640" cy="710562"/>
      </dsp:txXfrm>
    </dsp:sp>
    <dsp:sp modelId="{5BB46262-B687-4F26-9E63-EFAE25F6E4B6}">
      <dsp:nvSpPr>
        <dsp:cNvPr id="0" name=""/>
        <dsp:cNvSpPr/>
      </dsp:nvSpPr>
      <dsp:spPr>
        <a:xfrm>
          <a:off x="251821" y="4167147"/>
          <a:ext cx="2006854" cy="7547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ผลต่างระหว่าง</a:t>
          </a:r>
          <a:endParaRPr lang="en-US" sz="2800" b="1" kern="1200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Homo.-Sta.</a:t>
          </a:r>
          <a:r>
            <a:rPr lang="en-US" sz="2800" b="1" kern="1200" dirty="0" smtClean="0"/>
            <a:t> </a:t>
          </a:r>
          <a:r>
            <a:rPr lang="th-TH" sz="2800" b="1" kern="1200" dirty="0" smtClean="0"/>
            <a:t> </a:t>
          </a:r>
          <a:r>
            <a:rPr lang="en-US" sz="2800" b="1" kern="1200" dirty="0" smtClean="0"/>
            <a:t> </a:t>
          </a:r>
          <a:endParaRPr lang="en-US" sz="2800" kern="1200" dirty="0"/>
        </a:p>
      </dsp:txBody>
      <dsp:txXfrm>
        <a:off x="273928" y="4189254"/>
        <a:ext cx="1962640" cy="710562"/>
      </dsp:txXfrm>
    </dsp:sp>
    <dsp:sp modelId="{DBB6F32B-4B44-425B-9983-02CD11296C13}">
      <dsp:nvSpPr>
        <dsp:cNvPr id="0" name=""/>
        <dsp:cNvSpPr/>
      </dsp:nvSpPr>
      <dsp:spPr>
        <a:xfrm>
          <a:off x="2697675" y="0"/>
          <a:ext cx="2508568" cy="51811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TH SarabunPSK" pitchFamily="34" charset="-34"/>
              <a:cs typeface="TH SarabunPSK" pitchFamily="34" charset="-34"/>
            </a:rPr>
            <a:t>2005</a:t>
          </a:r>
          <a:endParaRPr lang="en-US" sz="4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697675" y="0"/>
        <a:ext cx="2508568" cy="1554331"/>
      </dsp:txXfrm>
    </dsp:sp>
    <dsp:sp modelId="{B0EF0371-FAC2-4DE3-8668-A10659F1A3D1}">
      <dsp:nvSpPr>
        <dsp:cNvPr id="0" name=""/>
        <dsp:cNvSpPr/>
      </dsp:nvSpPr>
      <dsp:spPr>
        <a:xfrm>
          <a:off x="2948532" y="1554458"/>
          <a:ext cx="2006854" cy="7547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1"/>
            </a:solidFill>
          </a:endParaRPr>
        </a:p>
      </dsp:txBody>
      <dsp:txXfrm>
        <a:off x="2970639" y="1576565"/>
        <a:ext cx="1962640" cy="710562"/>
      </dsp:txXfrm>
    </dsp:sp>
    <dsp:sp modelId="{2F053488-FE9F-4385-BC65-B83A39BCAD45}">
      <dsp:nvSpPr>
        <dsp:cNvPr id="0" name=""/>
        <dsp:cNvSpPr/>
      </dsp:nvSpPr>
      <dsp:spPr>
        <a:xfrm>
          <a:off x="2948532" y="2425354"/>
          <a:ext cx="2006854" cy="7547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x</a:t>
          </a:r>
          <a:endParaRPr lang="en-US" sz="4000" i="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2970639" y="2447461"/>
        <a:ext cx="1962640" cy="710562"/>
      </dsp:txXfrm>
    </dsp:sp>
    <dsp:sp modelId="{4A48272D-1992-4D09-867B-BB841C9D38BF}">
      <dsp:nvSpPr>
        <dsp:cNvPr id="0" name=""/>
        <dsp:cNvSpPr/>
      </dsp:nvSpPr>
      <dsp:spPr>
        <a:xfrm>
          <a:off x="2948532" y="3296251"/>
          <a:ext cx="2006854" cy="7547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y</a:t>
          </a:r>
          <a:endParaRPr lang="en-US" sz="40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2970639" y="3318358"/>
        <a:ext cx="1962640" cy="710562"/>
      </dsp:txXfrm>
    </dsp:sp>
    <dsp:sp modelId="{1E533A25-9D44-4DE5-B7BD-BCC829067A04}">
      <dsp:nvSpPr>
        <dsp:cNvPr id="0" name=""/>
        <dsp:cNvSpPr/>
      </dsp:nvSpPr>
      <dsp:spPr>
        <a:xfrm>
          <a:off x="2948532" y="4167147"/>
          <a:ext cx="2006854" cy="7547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  <a:sym typeface="Symbol"/>
            </a:rPr>
            <a:t>           </a:t>
          </a:r>
          <a:r>
            <a:rPr lang="en-US" sz="28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0.3 </a:t>
          </a:r>
          <a:endParaRPr lang="en-US" sz="28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2970639" y="4189254"/>
        <a:ext cx="1962640" cy="710562"/>
      </dsp:txXfrm>
    </dsp:sp>
    <dsp:sp modelId="{1D44AB19-83C2-4909-A433-8C2732B74282}">
      <dsp:nvSpPr>
        <dsp:cNvPr id="0" name=""/>
        <dsp:cNvSpPr/>
      </dsp:nvSpPr>
      <dsp:spPr>
        <a:xfrm>
          <a:off x="5394386" y="0"/>
          <a:ext cx="2508568" cy="51811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TH SarabunPSK" pitchFamily="34" charset="-34"/>
              <a:cs typeface="TH SarabunPSK" pitchFamily="34" charset="-34"/>
            </a:rPr>
            <a:t>20</a:t>
          </a:r>
          <a:r>
            <a:rPr lang="th-TH" sz="4400" b="1" kern="1200" dirty="0" smtClean="0">
              <a:latin typeface="TH SarabunPSK" pitchFamily="34" charset="-34"/>
              <a:cs typeface="TH SarabunPSK" pitchFamily="34" charset="-34"/>
            </a:rPr>
            <a:t>1</a:t>
          </a:r>
          <a:r>
            <a:rPr lang="en-US" sz="4400" b="1" kern="1200" dirty="0" smtClean="0">
              <a:latin typeface="TH SarabunPSK" pitchFamily="34" charset="-34"/>
              <a:cs typeface="TH SarabunPSK" pitchFamily="34" charset="-34"/>
            </a:rPr>
            <a:t>5</a:t>
          </a:r>
          <a:endParaRPr lang="en-US" sz="4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394386" y="0"/>
        <a:ext cx="2508568" cy="1554331"/>
      </dsp:txXfrm>
    </dsp:sp>
    <dsp:sp modelId="{31CC5DCD-4028-4A38-9B9C-15B80E403ED7}">
      <dsp:nvSpPr>
        <dsp:cNvPr id="0" name=""/>
        <dsp:cNvSpPr/>
      </dsp:nvSpPr>
      <dsp:spPr>
        <a:xfrm>
          <a:off x="5645243" y="1554458"/>
          <a:ext cx="2006854" cy="7547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3200" b="1" i="1" kern="1200" smtClean="0">
                        <a:solidFill>
                          <a:schemeClr val="tx1"/>
                        </a:solidFill>
                        <a:latin typeface="Cambria Math"/>
                      </a:rPr>
                    </m:ctrlPr>
                  </m:sSubPr>
                  <m:e>
                    <m:r>
                      <a:rPr lang="en-US" sz="3200" b="1" i="1" kern="1200">
                        <a:solidFill>
                          <a:schemeClr val="tx1"/>
                        </a:solidFill>
                        <a:latin typeface="Cambria Math"/>
                      </a:rPr>
                      <m:t>𝝈</m:t>
                    </m:r>
                  </m:e>
                  <m:sub>
                    <m:r>
                      <a:rPr lang="en-US" sz="3200" b="1" i="1" kern="1200">
                        <a:solidFill>
                          <a:schemeClr val="tx1"/>
                        </a:solidFill>
                        <a:latin typeface="Cambria Math"/>
                      </a:rPr>
                      <m:t>𝒑𝒕</m:t>
                    </m:r>
                  </m:sub>
                </m:sSub>
              </m:oMath>
            </m:oMathPara>
          </a14:m>
          <a:endParaRPr lang="en-US" sz="3200" kern="1200" dirty="0">
            <a:solidFill>
              <a:schemeClr val="tx1"/>
            </a:solidFill>
          </a:endParaRPr>
        </a:p>
      </dsp:txBody>
      <dsp:txXfrm>
        <a:off x="5667350" y="1576565"/>
        <a:ext cx="1962640" cy="710562"/>
      </dsp:txXfrm>
    </dsp:sp>
    <dsp:sp modelId="{BC45BD85-8CE4-428D-851B-E6517EC3273F}">
      <dsp:nvSpPr>
        <dsp:cNvPr id="0" name=""/>
        <dsp:cNvSpPr/>
      </dsp:nvSpPr>
      <dsp:spPr>
        <a:xfrm>
          <a:off x="5645243" y="2425354"/>
          <a:ext cx="2006854" cy="7547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2800" b="1" i="1" kern="1200" smtClean="0">
                        <a:solidFill>
                          <a:schemeClr val="tx1"/>
                        </a:solidFill>
                        <a:latin typeface="Cambria Math"/>
                        <a:cs typeface="Angsana New"/>
                      </a:rPr>
                    </m:ctrlPr>
                  </m:sSubPr>
                  <m:e>
                    <m:r>
                      <a:rPr lang="en-US" sz="2800" b="1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Cordia New"/>
                        <a:cs typeface="Angsana New"/>
                      </a:rPr>
                      <m:t>𝒚</m:t>
                    </m:r>
                  </m:e>
                  <m:sub>
                    <m:r>
                      <a:rPr lang="en-US" sz="2800" b="1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Cordia New"/>
                        <a:cs typeface="Angsana New"/>
                      </a:rPr>
                      <m:t>𝟏</m:t>
                    </m:r>
                  </m:sub>
                </m:sSub>
              </m:oMath>
            </m:oMathPara>
          </a14:m>
          <a:endParaRPr lang="en-US" sz="2800" b="1" kern="1200" dirty="0">
            <a:solidFill>
              <a:schemeClr val="tx1"/>
            </a:solidFill>
          </a:endParaRPr>
        </a:p>
      </dsp:txBody>
      <dsp:txXfrm>
        <a:off x="5667350" y="2447461"/>
        <a:ext cx="1962640" cy="710562"/>
      </dsp:txXfrm>
    </dsp:sp>
    <dsp:sp modelId="{7D2F6FCC-5864-43A8-8177-B04AEF369771}">
      <dsp:nvSpPr>
        <dsp:cNvPr id="0" name=""/>
        <dsp:cNvSpPr/>
      </dsp:nvSpPr>
      <dsp:spPr>
        <a:xfrm>
          <a:off x="5645243" y="3296251"/>
          <a:ext cx="2006854" cy="7547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2800" b="1" i="1" kern="1200" smtClean="0">
                        <a:solidFill>
                          <a:schemeClr val="tx1"/>
                        </a:solidFill>
                        <a:latin typeface="Cambria Math"/>
                        <a:cs typeface="Angsana New"/>
                      </a:rPr>
                    </m:ctrlPr>
                  </m:sSubPr>
                  <m:e>
                    <m:r>
                      <a:rPr lang="en-US" sz="2800" b="1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Cordia New"/>
                        <a:cs typeface="Angsana New"/>
                      </a:rPr>
                      <m:t>𝒚</m:t>
                    </m:r>
                  </m:e>
                  <m:sub>
                    <m:r>
                      <a:rPr lang="en-US" sz="2800" b="1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ordia New"/>
                        <a:cs typeface="Angsana New"/>
                      </a:rPr>
                      <m:t>𝟐</m:t>
                    </m:r>
                  </m:sub>
                </m:sSub>
              </m:oMath>
            </m:oMathPara>
          </a14:m>
          <a:endParaRPr lang="en-US" sz="2800" kern="1200" dirty="0"/>
        </a:p>
      </dsp:txBody>
      <dsp:txXfrm>
        <a:off x="5667350" y="3318358"/>
        <a:ext cx="1962640" cy="710562"/>
      </dsp:txXfrm>
    </dsp:sp>
    <dsp:sp modelId="{C29D2734-FCD8-4151-A2B1-9E5B85DFE924}">
      <dsp:nvSpPr>
        <dsp:cNvPr id="0" name=""/>
        <dsp:cNvSpPr/>
      </dsp:nvSpPr>
      <dsp:spPr>
        <a:xfrm>
          <a:off x="5645243" y="4167147"/>
          <a:ext cx="2006854" cy="7547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en-US" sz="2100" b="1" i="1" kern="1200" smtClean="0">
                      <a:solidFill>
                        <a:schemeClr val="tx1"/>
                      </a:solidFill>
                      <a:latin typeface="Cambria Math"/>
                    </a:rPr>
                  </m:ctrlPr>
                </m:dPr>
                <m:e>
                  <m:sSub>
                    <m:sSubPr>
                      <m:ctrlPr>
                        <a:rPr lang="en-US" sz="2100" b="1" i="1" kern="120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acc>
                        <m:accPr>
                          <m:chr m:val="̅"/>
                          <m:ctrlPr>
                            <a:rPr lang="en-US" sz="2100" b="1" i="1" kern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 b="1" i="1" kern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acc>
                    </m:e>
                    <m:sub>
                      <m:r>
                        <a:rPr lang="en-US" sz="2100" b="1" i="1" kern="120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sub>
                  </m:sSub>
                  <m:r>
                    <a:rPr lang="en-US" sz="2100" b="1" i="1" kern="1200">
                      <a:solidFill>
                        <a:schemeClr val="tx1"/>
                      </a:solidFill>
                      <a:latin typeface="Cambria Math"/>
                    </a:rPr>
                    <m:t>–</m:t>
                  </m:r>
                  <m:sSub>
                    <m:sSubPr>
                      <m:ctrlPr>
                        <a:rPr lang="en-US" sz="2100" b="1" i="1" kern="1200">
                          <a:solidFill>
                            <a:schemeClr val="tx1"/>
                          </a:solidFill>
                          <a:latin typeface="Cambria Math"/>
                        </a:rPr>
                      </m:ctrlPr>
                    </m:sSubPr>
                    <m:e>
                      <m:acc>
                        <m:accPr>
                          <m:chr m:val="̅"/>
                          <m:ctrlPr>
                            <a:rPr lang="en-US" sz="2100" b="1" i="1" kern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 b="1" i="1" kern="1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acc>
                    </m:e>
                    <m:sub>
                      <m:r>
                        <a:rPr lang="en-US" sz="2100" b="1" i="1" kern="120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</m:sub>
                  </m:sSub>
                </m:e>
              </m:d>
            </m:oMath>
          </a14:m>
          <a:r>
            <a:rPr lang="en-US" sz="2100" b="1" kern="1200" dirty="0">
              <a:solidFill>
                <a:schemeClr val="tx1"/>
              </a:solidFill>
              <a:sym typeface="Symbol"/>
            </a:rPr>
            <a:t></a:t>
          </a:r>
          <a:r>
            <a:rPr lang="en-US" sz="2100" b="1" kern="1200" dirty="0">
              <a:solidFill>
                <a:schemeClr val="tx1"/>
              </a:solidFill>
            </a:rPr>
            <a:t> 0.3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100" b="1" i="1" kern="1200">
                      <a:solidFill>
                        <a:schemeClr val="tx1"/>
                      </a:solidFill>
                      <a:latin typeface="Cambria Math"/>
                    </a:rPr>
                  </m:ctrlPr>
                </m:sSubPr>
                <m:e>
                  <m:r>
                    <a:rPr lang="en-US" sz="2100" b="1" i="1" kern="1200">
                      <a:solidFill>
                        <a:schemeClr val="tx1"/>
                      </a:solidFill>
                      <a:latin typeface="Cambria Math"/>
                    </a:rPr>
                    <m:t>𝝈</m:t>
                  </m:r>
                </m:e>
                <m:sub>
                  <m:r>
                    <a:rPr lang="en-US" sz="2100" b="1" i="1" kern="1200">
                      <a:solidFill>
                        <a:schemeClr val="tx1"/>
                      </a:solidFill>
                      <a:latin typeface="Cambria Math"/>
                    </a:rPr>
                    <m:t>𝒑𝒕</m:t>
                  </m:r>
                </m:sub>
              </m:sSub>
            </m:oMath>
          </a14:m>
          <a:endParaRPr lang="en-US" sz="2100" kern="1200" dirty="0">
            <a:solidFill>
              <a:schemeClr val="tx1"/>
            </a:solidFill>
          </a:endParaRPr>
        </a:p>
      </dsp:txBody>
      <dsp:txXfrm>
        <a:off x="5667350" y="4189254"/>
        <a:ext cx="1962640" cy="710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5663-F4ED-4BA6-8E81-20D35F97D47C}">
      <dsp:nvSpPr>
        <dsp:cNvPr id="0" name=""/>
        <dsp:cNvSpPr/>
      </dsp:nvSpPr>
      <dsp:spPr>
        <a:xfrm>
          <a:off x="0" y="0"/>
          <a:ext cx="2508568" cy="51811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>
              <a:latin typeface="TH SarabunPSK" pitchFamily="34" charset="-34"/>
              <a:cs typeface="TH SarabunPSK" pitchFamily="34" charset="-34"/>
            </a:rPr>
            <a:t>รายการ</a:t>
          </a:r>
          <a:endParaRPr lang="en-US" sz="4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0" y="0"/>
        <a:ext cx="2508568" cy="1554331"/>
      </dsp:txXfrm>
    </dsp:sp>
    <dsp:sp modelId="{0318405E-88AB-4255-931D-43ACC0C2A135}">
      <dsp:nvSpPr>
        <dsp:cNvPr id="0" name=""/>
        <dsp:cNvSpPr/>
      </dsp:nvSpPr>
      <dsp:spPr>
        <a:xfrm>
          <a:off x="251821" y="1554458"/>
          <a:ext cx="2006854" cy="7547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ค่ากำหนด</a:t>
          </a:r>
          <a:endParaRPr lang="en-US" sz="28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73928" y="1576565"/>
        <a:ext cx="1962640" cy="710562"/>
      </dsp:txXfrm>
    </dsp:sp>
    <dsp:sp modelId="{51D3F10C-0F8D-4EA2-A6D2-4A51EBC1C26D}">
      <dsp:nvSpPr>
        <dsp:cNvPr id="0" name=""/>
        <dsp:cNvSpPr/>
      </dsp:nvSpPr>
      <dsp:spPr>
        <a:xfrm>
          <a:off x="251821" y="2425354"/>
          <a:ext cx="2006854" cy="7547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ค่าความไม่แน่นอนของค่ากำหนด</a:t>
          </a:r>
          <a:endParaRPr lang="en-US" sz="2800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273928" y="2447461"/>
        <a:ext cx="1962640" cy="710562"/>
      </dsp:txXfrm>
    </dsp:sp>
    <dsp:sp modelId="{C96FE91F-A53E-4B52-B16D-07800ED9263B}">
      <dsp:nvSpPr>
        <dsp:cNvPr id="0" name=""/>
        <dsp:cNvSpPr/>
      </dsp:nvSpPr>
      <dsp:spPr>
        <a:xfrm>
          <a:off x="251821" y="3296251"/>
          <a:ext cx="2006854" cy="7547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Robust Z-score</a:t>
          </a:r>
          <a:endParaRPr lang="en-US" sz="2800" kern="1200" dirty="0"/>
        </a:p>
      </dsp:txBody>
      <dsp:txXfrm>
        <a:off x="273928" y="3318358"/>
        <a:ext cx="1962640" cy="710562"/>
      </dsp:txXfrm>
    </dsp:sp>
    <dsp:sp modelId="{5BB46262-B687-4F26-9E63-EFAE25F6E4B6}">
      <dsp:nvSpPr>
        <dsp:cNvPr id="0" name=""/>
        <dsp:cNvSpPr/>
      </dsp:nvSpPr>
      <dsp:spPr>
        <a:xfrm>
          <a:off x="251821" y="4167147"/>
          <a:ext cx="2006854" cy="7547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/>
            <a:t> </a:t>
          </a:r>
          <a:endParaRPr lang="en-US" sz="2800" kern="1200" dirty="0"/>
        </a:p>
      </dsp:txBody>
      <dsp:txXfrm>
        <a:off x="273928" y="4189254"/>
        <a:ext cx="1962640" cy="710562"/>
      </dsp:txXfrm>
    </dsp:sp>
    <dsp:sp modelId="{DBB6F32B-4B44-425B-9983-02CD11296C13}">
      <dsp:nvSpPr>
        <dsp:cNvPr id="0" name=""/>
        <dsp:cNvSpPr/>
      </dsp:nvSpPr>
      <dsp:spPr>
        <a:xfrm>
          <a:off x="2697675" y="0"/>
          <a:ext cx="2508568" cy="51811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TH SarabunPSK" pitchFamily="34" charset="-34"/>
              <a:cs typeface="TH SarabunPSK" pitchFamily="34" charset="-34"/>
            </a:rPr>
            <a:t>2005</a:t>
          </a:r>
          <a:endParaRPr lang="en-US" sz="4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697675" y="0"/>
        <a:ext cx="2508568" cy="1554331"/>
      </dsp:txXfrm>
    </dsp:sp>
    <dsp:sp modelId="{B0EF0371-FAC2-4DE3-8668-A10659F1A3D1}">
      <dsp:nvSpPr>
        <dsp:cNvPr id="0" name=""/>
        <dsp:cNvSpPr/>
      </dsp:nvSpPr>
      <dsp:spPr>
        <a:xfrm>
          <a:off x="2948532" y="1554458"/>
          <a:ext cx="2006854" cy="7547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1"/>
            </a:solidFill>
          </a:endParaRPr>
        </a:p>
      </dsp:txBody>
      <dsp:txXfrm>
        <a:off x="2970639" y="1576565"/>
        <a:ext cx="1962640" cy="710562"/>
      </dsp:txXfrm>
    </dsp:sp>
    <dsp:sp modelId="{2F053488-FE9F-4385-BC65-B83A39BCAD45}">
      <dsp:nvSpPr>
        <dsp:cNvPr id="0" name=""/>
        <dsp:cNvSpPr/>
      </dsp:nvSpPr>
      <dsp:spPr>
        <a:xfrm>
          <a:off x="2948532" y="2425354"/>
          <a:ext cx="2006854" cy="7547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i="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2970639" y="2447461"/>
        <a:ext cx="1962640" cy="710562"/>
      </dsp:txXfrm>
    </dsp:sp>
    <dsp:sp modelId="{4A48272D-1992-4D09-867B-BB841C9D38BF}">
      <dsp:nvSpPr>
        <dsp:cNvPr id="0" name=""/>
        <dsp:cNvSpPr/>
      </dsp:nvSpPr>
      <dsp:spPr>
        <a:xfrm>
          <a:off x="2948532" y="3296251"/>
          <a:ext cx="2006854" cy="7547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2970639" y="3318358"/>
        <a:ext cx="1962640" cy="710562"/>
      </dsp:txXfrm>
    </dsp:sp>
    <dsp:sp modelId="{1E533A25-9D44-4DE5-B7BD-BCC829067A04}">
      <dsp:nvSpPr>
        <dsp:cNvPr id="0" name=""/>
        <dsp:cNvSpPr/>
      </dsp:nvSpPr>
      <dsp:spPr>
        <a:xfrm>
          <a:off x="2948532" y="4167147"/>
          <a:ext cx="2006854" cy="7547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2970639" y="4189254"/>
        <a:ext cx="1962640" cy="710562"/>
      </dsp:txXfrm>
    </dsp:sp>
    <dsp:sp modelId="{1D44AB19-83C2-4909-A433-8C2732B74282}">
      <dsp:nvSpPr>
        <dsp:cNvPr id="0" name=""/>
        <dsp:cNvSpPr/>
      </dsp:nvSpPr>
      <dsp:spPr>
        <a:xfrm>
          <a:off x="5394386" y="0"/>
          <a:ext cx="2508568" cy="51811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TH SarabunPSK" pitchFamily="34" charset="-34"/>
              <a:cs typeface="TH SarabunPSK" pitchFamily="34" charset="-34"/>
            </a:rPr>
            <a:t>20</a:t>
          </a:r>
          <a:r>
            <a:rPr lang="th-TH" sz="4400" b="1" kern="1200" dirty="0" smtClean="0">
              <a:latin typeface="TH SarabunPSK" pitchFamily="34" charset="-34"/>
              <a:cs typeface="TH SarabunPSK" pitchFamily="34" charset="-34"/>
            </a:rPr>
            <a:t>1</a:t>
          </a:r>
          <a:r>
            <a:rPr lang="en-US" sz="4400" b="1" kern="1200" dirty="0" smtClean="0">
              <a:latin typeface="TH SarabunPSK" pitchFamily="34" charset="-34"/>
              <a:cs typeface="TH SarabunPSK" pitchFamily="34" charset="-34"/>
            </a:rPr>
            <a:t>5</a:t>
          </a:r>
          <a:endParaRPr lang="en-US" sz="4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394386" y="0"/>
        <a:ext cx="2508568" cy="1554331"/>
      </dsp:txXfrm>
    </dsp:sp>
    <dsp:sp modelId="{31CC5DCD-4028-4A38-9B9C-15B80E403ED7}">
      <dsp:nvSpPr>
        <dsp:cNvPr id="0" name=""/>
        <dsp:cNvSpPr/>
      </dsp:nvSpPr>
      <dsp:spPr>
        <a:xfrm>
          <a:off x="5645243" y="1555728"/>
          <a:ext cx="2006854" cy="7251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1"/>
            </a:solidFill>
          </a:endParaRPr>
        </a:p>
      </dsp:txBody>
      <dsp:txXfrm>
        <a:off x="5666483" y="1576968"/>
        <a:ext cx="1964374" cy="682697"/>
      </dsp:txXfrm>
    </dsp:sp>
    <dsp:sp modelId="{BC45BD85-8CE4-428D-851B-E6517EC3273F}">
      <dsp:nvSpPr>
        <dsp:cNvPr id="0" name=""/>
        <dsp:cNvSpPr/>
      </dsp:nvSpPr>
      <dsp:spPr>
        <a:xfrm>
          <a:off x="5645243" y="2392472"/>
          <a:ext cx="2006854" cy="7251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1"/>
            </a:solidFill>
          </a:endParaRPr>
        </a:p>
      </dsp:txBody>
      <dsp:txXfrm>
        <a:off x="5666483" y="2413712"/>
        <a:ext cx="1964374" cy="682697"/>
      </dsp:txXfrm>
    </dsp:sp>
    <dsp:sp modelId="{7D2F6FCC-5864-43A8-8177-B04AEF369771}">
      <dsp:nvSpPr>
        <dsp:cNvPr id="0" name=""/>
        <dsp:cNvSpPr/>
      </dsp:nvSpPr>
      <dsp:spPr>
        <a:xfrm>
          <a:off x="5577151" y="3229215"/>
          <a:ext cx="2143039" cy="8546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602184" y="3254248"/>
        <a:ext cx="2092973" cy="804628"/>
      </dsp:txXfrm>
    </dsp:sp>
    <dsp:sp modelId="{C29D2734-FCD8-4151-A2B1-9E5B85DFE924}">
      <dsp:nvSpPr>
        <dsp:cNvPr id="0" name=""/>
        <dsp:cNvSpPr/>
      </dsp:nvSpPr>
      <dsp:spPr>
        <a:xfrm>
          <a:off x="5645243" y="4195476"/>
          <a:ext cx="2006854" cy="7251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>
            <a:solidFill>
              <a:schemeClr val="tx1"/>
            </a:solidFill>
          </a:endParaRPr>
        </a:p>
      </dsp:txBody>
      <dsp:txXfrm>
        <a:off x="5666483" y="4216716"/>
        <a:ext cx="1964374" cy="682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67E77-F46C-41DA-9AB3-EA064C072C27}">
      <dsp:nvSpPr>
        <dsp:cNvPr id="0" name=""/>
        <dsp:cNvSpPr/>
      </dsp:nvSpPr>
      <dsp:spPr>
        <a:xfrm>
          <a:off x="889652" y="2151135"/>
          <a:ext cx="1934765" cy="1547812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FB815A-0449-45B6-B354-FF22D2F3CE19}">
      <dsp:nvSpPr>
        <dsp:cNvPr id="0" name=""/>
        <dsp:cNvSpPr/>
      </dsp:nvSpPr>
      <dsp:spPr>
        <a:xfrm>
          <a:off x="1063769" y="3522265"/>
          <a:ext cx="1721941" cy="54173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Homogeneity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1063769" y="3522265"/>
        <a:ext cx="1721941" cy="541734"/>
      </dsp:txXfrm>
    </dsp:sp>
    <dsp:sp modelId="{CBA194D4-03E3-48ED-AE51-A19A714A12D6}">
      <dsp:nvSpPr>
        <dsp:cNvPr id="0" name=""/>
        <dsp:cNvSpPr/>
      </dsp:nvSpPr>
      <dsp:spPr>
        <a:xfrm>
          <a:off x="3017895" y="2151135"/>
          <a:ext cx="1934765" cy="1547812"/>
        </a:xfrm>
        <a:prstGeom prst="rect">
          <a:avLst/>
        </a:prstGeom>
        <a:solidFill>
          <a:schemeClr val="accent5">
            <a:tint val="50000"/>
            <a:hueOff val="-5387422"/>
            <a:satOff val="23188"/>
            <a:lumOff val="62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9A91C7-9CAC-428D-BA02-D131FD88B873}">
      <dsp:nvSpPr>
        <dsp:cNvPr id="0" name=""/>
        <dsp:cNvSpPr/>
      </dsp:nvSpPr>
      <dsp:spPr>
        <a:xfrm>
          <a:off x="3192011" y="3522265"/>
          <a:ext cx="1721941" cy="54173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stability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3192011" y="3522265"/>
        <a:ext cx="1721941" cy="541734"/>
      </dsp:txXfrm>
    </dsp:sp>
    <dsp:sp modelId="{51AE886A-ED08-4ED7-A04D-22722475577F}">
      <dsp:nvSpPr>
        <dsp:cNvPr id="0" name=""/>
        <dsp:cNvSpPr/>
      </dsp:nvSpPr>
      <dsp:spPr>
        <a:xfrm>
          <a:off x="2012900" y="0"/>
          <a:ext cx="1934765" cy="1547812"/>
        </a:xfrm>
        <a:prstGeom prst="rect">
          <a:avLst/>
        </a:prstGeom>
        <a:solidFill>
          <a:schemeClr val="accent5">
            <a:tint val="50000"/>
            <a:hueOff val="-10774845"/>
            <a:satOff val="46375"/>
            <a:lumOff val="125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24CF92-2075-4613-8394-41467C49F577}">
      <dsp:nvSpPr>
        <dsp:cNvPr id="0" name=""/>
        <dsp:cNvSpPr/>
      </dsp:nvSpPr>
      <dsp:spPr>
        <a:xfrm>
          <a:off x="2187022" y="1311921"/>
          <a:ext cx="1721941" cy="54173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ผลต่างของค่า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187022" y="1311921"/>
        <a:ext cx="1721941" cy="541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B956E-BA9F-4440-9A4E-2F6F546186EE}">
      <dsp:nvSpPr>
        <dsp:cNvPr id="0" name=""/>
        <dsp:cNvSpPr/>
      </dsp:nvSpPr>
      <dsp:spPr>
        <a:xfrm>
          <a:off x="0" y="0"/>
          <a:ext cx="8568952" cy="11882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รวบรวมข้อมูลผลการทดสอบของผู้เข้าร่วมฯ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(หากเป็นโปรแกรมทดสอบเชิงปริมาณด้านจุลฯให้แปลงค่าเป็นค่า </a:t>
          </a:r>
          <a:r>
            <a:rPr lang="en-US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log</a:t>
          </a:r>
          <a:r>
            <a:rPr lang="en-US" sz="2800" b="1" kern="1200" baseline="-250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10</a:t>
          </a: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)</a:t>
          </a:r>
          <a:endParaRPr lang="en-US" sz="28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832617" y="0"/>
        <a:ext cx="6736334" cy="1188272"/>
      </dsp:txXfrm>
    </dsp:sp>
    <dsp:sp modelId="{58B7A7EA-4EAF-4C49-92D5-BD578CF8727D}">
      <dsp:nvSpPr>
        <dsp:cNvPr id="0" name=""/>
        <dsp:cNvSpPr/>
      </dsp:nvSpPr>
      <dsp:spPr>
        <a:xfrm flipH="1">
          <a:off x="799313" y="118827"/>
          <a:ext cx="352818" cy="95061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58CF84-82B4-4117-9939-D2927B48EE0E}">
      <dsp:nvSpPr>
        <dsp:cNvPr id="0" name=""/>
        <dsp:cNvSpPr/>
      </dsp:nvSpPr>
      <dsp:spPr>
        <a:xfrm>
          <a:off x="0" y="1307099"/>
          <a:ext cx="8568952" cy="1188272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เรียงลำดับค่าของผลการทดสอบจากค่าน้อยสุดไปยังค่ามากที่สุด</a:t>
          </a:r>
          <a:endParaRPr lang="en-US" sz="28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832617" y="1307099"/>
        <a:ext cx="6736334" cy="1188272"/>
      </dsp:txXfrm>
    </dsp:sp>
    <dsp:sp modelId="{323ACAEA-19F7-4AEA-AD26-30A01831E78D}">
      <dsp:nvSpPr>
        <dsp:cNvPr id="0" name=""/>
        <dsp:cNvSpPr/>
      </dsp:nvSpPr>
      <dsp:spPr>
        <a:xfrm>
          <a:off x="799313" y="1425927"/>
          <a:ext cx="352818" cy="95061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561DDD-74C6-4233-B4C3-1D2AC32A71A9}">
      <dsp:nvSpPr>
        <dsp:cNvPr id="0" name=""/>
        <dsp:cNvSpPr/>
      </dsp:nvSpPr>
      <dsp:spPr>
        <a:xfrm>
          <a:off x="0" y="2614199"/>
          <a:ext cx="8568952" cy="1188272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นำผลไปคำนวณโดยใช้สถิติ </a:t>
          </a:r>
          <a:r>
            <a:rPr lang="en-US" sz="28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Algorithm A</a:t>
          </a:r>
          <a:endParaRPr lang="en-US" sz="28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832617" y="2614199"/>
        <a:ext cx="6736334" cy="1188272"/>
      </dsp:txXfrm>
    </dsp:sp>
    <dsp:sp modelId="{8F5AA7B0-87D3-459A-86E0-0441B397F410}">
      <dsp:nvSpPr>
        <dsp:cNvPr id="0" name=""/>
        <dsp:cNvSpPr/>
      </dsp:nvSpPr>
      <dsp:spPr>
        <a:xfrm>
          <a:off x="799313" y="2733027"/>
          <a:ext cx="352818" cy="95061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3F01F5-0A8F-4AE9-B76A-710683C9BF25}">
      <dsp:nvSpPr>
        <dsp:cNvPr id="0" name=""/>
        <dsp:cNvSpPr/>
      </dsp:nvSpPr>
      <dsp:spPr>
        <a:xfrm>
          <a:off x="0" y="3921299"/>
          <a:ext cx="8568952" cy="118827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ข้อมูลจาก </a:t>
          </a:r>
          <a:r>
            <a:rPr lang="en-US" sz="32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Algorithm A</a:t>
          </a:r>
          <a:r>
            <a:rPr lang="th-TH" sz="32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มาคำนวณ </a:t>
          </a:r>
          <a:r>
            <a:rPr lang="en-US" sz="32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Z-score</a:t>
          </a:r>
          <a:endParaRPr lang="en-US" sz="3200" b="1" kern="1200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832617" y="3921299"/>
        <a:ext cx="6736334" cy="1188272"/>
      </dsp:txXfrm>
    </dsp:sp>
    <dsp:sp modelId="{57CBA72D-25B4-4E94-86FC-8684FE32CEE9}">
      <dsp:nvSpPr>
        <dsp:cNvPr id="0" name=""/>
        <dsp:cNvSpPr/>
      </dsp:nvSpPr>
      <dsp:spPr>
        <a:xfrm>
          <a:off x="799313" y="4040126"/>
          <a:ext cx="352818" cy="950618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0.43722</cdr:x>
      <cdr:y>0.08307</cdr:y>
    </cdr:from>
    <cdr:to>
      <cdr:x>0.66339</cdr:x>
      <cdr:y>0.15293</cdr:y>
    </cdr:to>
    <cdr:sp macro="" textlink="">
      <cdr:nvSpPr>
        <cdr:cNvPr id="3" name="Line Callout 2 2"/>
        <cdr:cNvSpPr/>
      </cdr:nvSpPr>
      <cdr:spPr>
        <a:xfrm xmlns:a="http://schemas.openxmlformats.org/drawingml/2006/main">
          <a:off x="3086500" y="481063"/>
          <a:ext cx="1596610" cy="404563"/>
        </a:xfrm>
        <a:prstGeom xmlns:a="http://schemas.openxmlformats.org/drawingml/2006/main" prst="borderCallout2">
          <a:avLst>
            <a:gd name="adj1" fmla="val 18750"/>
            <a:gd name="adj2" fmla="val -8333"/>
            <a:gd name="adj3" fmla="val 18750"/>
            <a:gd name="adj4" fmla="val -16667"/>
            <a:gd name="adj5" fmla="val 172243"/>
            <a:gd name="adj6" fmla="val -47477"/>
          </a:avLst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rPr>
            <a:t>assign value = 0.078</a:t>
          </a:r>
          <a:r>
            <a:rPr lang="en-US" sz="1600" dirty="0">
              <a:latin typeface="Angsana New" pitchFamily="18" charset="-34"/>
              <a:cs typeface="Angsana New" pitchFamily="18" charset="-34"/>
            </a:rPr>
            <a:t>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157B58EC-47B0-4D6E-BCA2-66EC4B22F61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1CA9186-2D37-401C-AD2F-685E5D27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60649"/>
            <a:ext cx="7772400" cy="1008112"/>
          </a:xfrm>
        </p:spPr>
        <p:txBody>
          <a:bodyPr anchor="t"/>
          <a:lstStyle>
            <a:lvl1pPr algn="r">
              <a:defRPr b="1">
                <a:latin typeface="Sanserifing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9248" y="1340768"/>
            <a:ext cx="7768952" cy="1008112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2" b="19425"/>
          <a:stretch/>
        </p:blipFill>
        <p:spPr bwMode="auto">
          <a:xfrm>
            <a:off x="179512" y="2204864"/>
            <a:ext cx="8964488" cy="46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24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4800" b="1">
                <a:latin typeface="Sanserifin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 sz="1600">
                <a:latin typeface="Sanserifing" pitchFamily="34" charset="0"/>
              </a:defRPr>
            </a:lvl1pPr>
          </a:lstStyle>
          <a:p>
            <a:r>
              <a:rPr lang="en-US" dirty="0" smtClean="0"/>
              <a:t>Your footer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2" b="44063"/>
          <a:stretch/>
        </p:blipFill>
        <p:spPr bwMode="auto">
          <a:xfrm>
            <a:off x="5076056" y="5404663"/>
            <a:ext cx="4067944" cy="147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A3A0122-A044-4BAB-A1FE-91702F895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5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07703" y="2057673"/>
            <a:ext cx="6587009" cy="1362075"/>
          </a:xfrm>
        </p:spPr>
        <p:txBody>
          <a:bodyPr anchor="t">
            <a:noAutofit/>
          </a:bodyPr>
          <a:lstStyle>
            <a:lvl1pPr algn="l">
              <a:defRPr sz="4800" b="1" cap="small" baseline="0">
                <a:solidFill>
                  <a:srgbClr val="1F2429"/>
                </a:solidFill>
                <a:latin typeface="Sanserifing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907703" y="557486"/>
            <a:ext cx="6587009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effectLst/>
                <a:latin typeface="Sanserifing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fr-FR" dirty="0" smtClean="0"/>
          </a:p>
        </p:txBody>
      </p:sp>
      <p:pic>
        <p:nvPicPr>
          <p:cNvPr id="52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2" b="19425"/>
          <a:stretch/>
        </p:blipFill>
        <p:spPr bwMode="auto">
          <a:xfrm flipH="1">
            <a:off x="0" y="3097634"/>
            <a:ext cx="7164288" cy="377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87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4E7B-8CC2-4604-AE21-F4B4DA7E9F0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0122-A044-4BAB-A1FE-91702F89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1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4E7B-8CC2-4604-AE21-F4B4DA7E9F0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0122-A044-4BAB-A1FE-91702F89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6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5" r:id="rId3"/>
    <p:sldLayoutId id="214748369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4.em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wmf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Relationship Id="rId1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emf"/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2.xml"/><Relationship Id="rId11" Type="http://schemas.openxmlformats.org/officeDocument/2006/relationships/oleObject" Target="../embeddings/oleObject4.bin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2.wmf"/><Relationship Id="rId10" Type="http://schemas.openxmlformats.org/officeDocument/2006/relationships/image" Target="../media/image13.emf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-54542" y="-171400"/>
            <a:ext cx="9162593" cy="1700808"/>
          </a:xfr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</a:br>
            <a:r>
              <a:rPr lang="th-TH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สถิติ</a:t>
            </a:r>
            <a:br>
              <a:rPr lang="th-TH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</a:br>
            <a:r>
              <a:rPr lang="th-TH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สำหรับการประเมินผลการ</a:t>
            </a:r>
            <a:r>
              <a:rPr lang="th-TH" spc="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ทดสอบความ</a:t>
            </a:r>
            <a:r>
              <a:rPr lang="th-TH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ชำนาญ</a:t>
            </a:r>
            <a:r>
              <a:rPr lang="en-US" spc="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pc="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</a:br>
            <a:r>
              <a:rPr lang="en-US" spc="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pc="3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</a:br>
            <a:r>
              <a:rPr lang="th-TH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 </a:t>
            </a:r>
            <a:endParaRPr lang="en-US" spc="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48" y="5243712"/>
            <a:ext cx="7218363" cy="1566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D:\ข้อมูลการตลาด\LoGo nfi Ai outline\nfi outline 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14" y="4651574"/>
            <a:ext cx="907299" cy="1184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96111" y="91142"/>
            <a:ext cx="8351778" cy="732116"/>
          </a:xfrm>
        </p:spPr>
        <p:txBody>
          <a:bodyPr>
            <a:noAutofit/>
          </a:bodyPr>
          <a:lstStyle/>
          <a:p>
            <a:r>
              <a:rPr lang="th-TH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ประเมินความคงตัวของตัวอย่างตลอดระยะเวลาการทดสอบ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803920" y="1397000"/>
            <a:ext cx="6096000" cy="4064000"/>
            <a:chOff x="1524000" y="1397000"/>
            <a:chExt cx="6096000" cy="4064000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3010171633"/>
                </p:ext>
              </p:extLst>
            </p:nvPr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735960"/>
              <a:ext cx="1840985" cy="6849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861048"/>
              <a:ext cx="1728192" cy="8209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435" y="3861048"/>
              <a:ext cx="1804773" cy="84998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</p:spPr>
        </p:pic>
      </p:grp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10" y="1330710"/>
            <a:ext cx="4036344" cy="3106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4572000" y="1124744"/>
            <a:ext cx="0" cy="5544616"/>
          </a:xfrm>
          <a:prstGeom prst="line">
            <a:avLst/>
          </a:prstGeom>
          <a:ln w="38100">
            <a:solidFill>
              <a:srgbClr val="CC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900742" y="91142"/>
            <a:ext cx="8351778" cy="732116"/>
          </a:xfrm>
        </p:spPr>
        <p:txBody>
          <a:bodyPr>
            <a:noAutofit/>
          </a:bodyPr>
          <a:lstStyle/>
          <a:p>
            <a:r>
              <a:rPr lang="th-TH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ประเมินผลผู้เข้าร่วมโปรแกรมทดสอบความชำนาญ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7364025"/>
              </p:ext>
            </p:extLst>
          </p:nvPr>
        </p:nvGraphicFramePr>
        <p:xfrm>
          <a:off x="395536" y="836712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3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900742" y="91142"/>
            <a:ext cx="8351778" cy="73211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Algorithm A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775056" y="0"/>
            <a:ext cx="1401059" cy="1216022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hape 8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64488" cy="2929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8984771" cy="23780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Chevron 3"/>
          <p:cNvSpPr/>
          <p:nvPr/>
        </p:nvSpPr>
        <p:spPr>
          <a:xfrm rot="5400000">
            <a:off x="4619333" y="4173755"/>
            <a:ext cx="360040" cy="31069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900742" y="91142"/>
            <a:ext cx="8351778" cy="73211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Algorithm A (cont.)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775056" y="0"/>
            <a:ext cx="1401059" cy="1216022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hape 8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1890"/>
            <a:ext cx="3816424" cy="3554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5364088" y="2027018"/>
            <a:ext cx="2880320" cy="1152128"/>
            <a:chOff x="5364088" y="2204864"/>
            <a:chExt cx="2880320" cy="1152128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9758" y="2284876"/>
              <a:ext cx="974650" cy="1072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389262" y="2487032"/>
              <a:ext cx="9717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Angsana New" pitchFamily="18" charset="-34"/>
                  <a:cs typeface="Angsana New" pitchFamily="18" charset="-34"/>
                </a:rPr>
                <a:t>= 1.25 x</a:t>
              </a:r>
              <a:endParaRPr lang="en-US" sz="2800" b="1" dirty="0"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204864"/>
              <a:ext cx="1259619" cy="935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54"/>
          <a:stretch/>
        </p:blipFill>
        <p:spPr bwMode="auto">
          <a:xfrm>
            <a:off x="5337600" y="3841069"/>
            <a:ext cx="2468603" cy="62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190">
            <a:off x="4161141" y="3292129"/>
            <a:ext cx="1339189" cy="105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6671">
            <a:off x="4101578" y="3531631"/>
            <a:ext cx="1339189" cy="105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900742" y="91142"/>
            <a:ext cx="8351778" cy="73211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Algorithm A (cont.)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775056" y="0"/>
            <a:ext cx="1401059" cy="1216022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hape 8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88442" y="1251347"/>
            <a:ext cx="5214001" cy="1290328"/>
            <a:chOff x="942175" y="1235345"/>
            <a:chExt cx="5214001" cy="1290328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6935" b="-24042"/>
            <a:stretch/>
          </p:blipFill>
          <p:spPr bwMode="auto">
            <a:xfrm>
              <a:off x="942175" y="1492339"/>
              <a:ext cx="1613601" cy="496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84784"/>
              <a:ext cx="1414977" cy="424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72676" b="-152658"/>
            <a:stretch/>
          </p:blipFill>
          <p:spPr bwMode="auto">
            <a:xfrm>
              <a:off x="2890633" y="1235345"/>
              <a:ext cx="2914119" cy="944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909" b="-75223"/>
            <a:stretch/>
          </p:blipFill>
          <p:spPr bwMode="auto">
            <a:xfrm>
              <a:off x="3751411" y="1700808"/>
              <a:ext cx="2404765" cy="824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633" y="1702341"/>
              <a:ext cx="2199965" cy="50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5" y="2669288"/>
            <a:ext cx="5108941" cy="2343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82"/>
          <a:stretch/>
        </p:blipFill>
        <p:spPr bwMode="auto">
          <a:xfrm>
            <a:off x="1115616" y="3356992"/>
            <a:ext cx="1583358" cy="390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6290" b="-30282"/>
          <a:stretch/>
        </p:blipFill>
        <p:spPr bwMode="auto">
          <a:xfrm>
            <a:off x="992054" y="3933056"/>
            <a:ext cx="1563722" cy="4386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99" b="-17597"/>
          <a:stretch/>
        </p:blipFill>
        <p:spPr bwMode="auto">
          <a:xfrm>
            <a:off x="5742418" y="2921268"/>
            <a:ext cx="2665233" cy="54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27927" y="2780928"/>
            <a:ext cx="1692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= ???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33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1216022"/>
            <a:ext cx="3024336" cy="134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47334" y="91142"/>
            <a:ext cx="8351778" cy="73211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robust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Z-Score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775056" y="0"/>
            <a:ext cx="1401059" cy="1216022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hape 8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23591" y="2996952"/>
            <a:ext cx="5214001" cy="1290328"/>
            <a:chOff x="942175" y="1235345"/>
            <a:chExt cx="5214001" cy="1290328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6935" b="-24042"/>
            <a:stretch/>
          </p:blipFill>
          <p:spPr bwMode="auto">
            <a:xfrm>
              <a:off x="942175" y="1492339"/>
              <a:ext cx="1613601" cy="496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84784"/>
              <a:ext cx="1414977" cy="424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72676" b="-152658"/>
            <a:stretch/>
          </p:blipFill>
          <p:spPr bwMode="auto">
            <a:xfrm>
              <a:off x="2890633" y="1235345"/>
              <a:ext cx="2914119" cy="944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909" b="-75223"/>
            <a:stretch/>
          </p:blipFill>
          <p:spPr bwMode="auto">
            <a:xfrm>
              <a:off x="3751411" y="1700808"/>
              <a:ext cx="2404765" cy="824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633" y="1702341"/>
              <a:ext cx="2199965" cy="50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4230"/>
            <a:ext cx="3284711" cy="88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9" b="-75223"/>
          <a:stretch/>
        </p:blipFill>
        <p:spPr bwMode="auto">
          <a:xfrm>
            <a:off x="5149437" y="4888508"/>
            <a:ext cx="2404765" cy="82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340201" y="4470517"/>
            <a:ext cx="5184127" cy="1118723"/>
            <a:chOff x="2340201" y="4470517"/>
            <a:chExt cx="5184127" cy="1118723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6935" b="-24042"/>
            <a:stretch/>
          </p:blipFill>
          <p:spPr bwMode="auto">
            <a:xfrm>
              <a:off x="2340201" y="4680039"/>
              <a:ext cx="1613601" cy="496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682" y="4672484"/>
              <a:ext cx="1414977" cy="424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32" b="-188334"/>
            <a:stretch/>
          </p:blipFill>
          <p:spPr bwMode="auto">
            <a:xfrm>
              <a:off x="4810475" y="4470517"/>
              <a:ext cx="2713853" cy="1118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H="1" flipV="1">
              <a:off x="4644008" y="4928289"/>
              <a:ext cx="136815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142057" y="4287280"/>
            <a:ext cx="8894439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47334" y="91142"/>
            <a:ext cx="8351778" cy="73211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robust Z′-Score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775056" y="0"/>
            <a:ext cx="1401059" cy="1216022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hape 8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4"/>
          <a:stretch/>
        </p:blipFill>
        <p:spPr bwMode="auto">
          <a:xfrm>
            <a:off x="2195736" y="2852936"/>
            <a:ext cx="5093222" cy="141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39552" y="1216022"/>
            <a:ext cx="3024336" cy="134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2861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Quad Arrow 1"/>
          <p:cNvSpPr/>
          <p:nvPr/>
        </p:nvSpPr>
        <p:spPr>
          <a:xfrm rot="18987074">
            <a:off x="806189" y="690717"/>
            <a:ext cx="2429701" cy="2371655"/>
          </a:xfrm>
          <a:prstGeom prst="quadArrow">
            <a:avLst>
              <a:gd name="adj1" fmla="val 12675"/>
              <a:gd name="adj2" fmla="val 2916"/>
              <a:gd name="adj3" fmla="val 26176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evron 2"/>
          <p:cNvSpPr/>
          <p:nvPr/>
        </p:nvSpPr>
        <p:spPr>
          <a:xfrm>
            <a:off x="3995936" y="1624516"/>
            <a:ext cx="432048" cy="504056"/>
          </a:xfrm>
          <a:prstGeom prst="chevron">
            <a:avLst>
              <a:gd name="adj" fmla="val 70156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50743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มากกว่า 0.3 แต่ไม่เกิน 0.5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ordia New"/>
                <a:sym typeface="Symbol"/>
              </a:rPr>
              <a:t></a:t>
            </a:r>
            <a:r>
              <a:rPr lang="en-US" sz="3600" b="1" i="1" baseline="-25000" dirty="0" err="1">
                <a:solidFill>
                  <a:srgbClr val="FF0000"/>
                </a:solidFill>
                <a:latin typeface="Times New Roman"/>
                <a:ea typeface="Cordia New"/>
                <a:cs typeface="Cordia New"/>
              </a:rPr>
              <a:t>pt</a:t>
            </a:r>
            <a:endParaRPr lang="en-US" sz="3600" b="1" dirty="0">
              <a:solidFill>
                <a:srgbClr val="FF0000"/>
              </a:solidFill>
              <a:latin typeface="Cordia New"/>
              <a:ea typeface="Cordia New"/>
            </a:endParaRPr>
          </a:p>
          <a:p>
            <a:endParaRPr lang="en-US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7480" flipV="1">
            <a:off x="6006981" y="2238648"/>
            <a:ext cx="1292540" cy="122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1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47334" y="91142"/>
            <a:ext cx="8351778" cy="73211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robust Z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/ Z′-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Score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775056" y="0"/>
            <a:ext cx="1401059" cy="1216022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hape 8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619672" y="1412776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ngsana New" pitchFamily="18" charset="-34"/>
                <a:cs typeface="Angsana New" pitchFamily="18" charset="-34"/>
                <a:sym typeface="Symbol"/>
              </a:rPr>
              <a:t></a:t>
            </a:r>
            <a:r>
              <a:rPr lang="en-US" sz="4400" i="1" dirty="0">
                <a:latin typeface="Angsana New" pitchFamily="18" charset="-34"/>
                <a:cs typeface="Angsana New" pitchFamily="18" charset="-34"/>
              </a:rPr>
              <a:t> Z </a:t>
            </a:r>
            <a:r>
              <a:rPr lang="th-TH" sz="4400" i="1" dirty="0" smtClean="0">
                <a:latin typeface="Angsana New" pitchFamily="18" charset="-34"/>
                <a:cs typeface="Angsana New" pitchFamily="18" charset="-34"/>
              </a:rPr>
              <a:t>/ </a:t>
            </a:r>
            <a:r>
              <a:rPr lang="en-US" sz="4400" i="1" dirty="0" smtClean="0">
                <a:latin typeface="Angsana New" pitchFamily="18" charset="-34"/>
                <a:cs typeface="Angsana New" pitchFamily="18" charset="-34"/>
              </a:rPr>
              <a:t>Z</a:t>
            </a:r>
            <a:r>
              <a:rPr lang="en-US" sz="4400" i="1" dirty="0">
                <a:latin typeface="Angsana New" pitchFamily="18" charset="-34"/>
                <a:cs typeface="Angsana New" pitchFamily="18" charset="-34"/>
              </a:rPr>
              <a:t>′</a:t>
            </a:r>
            <a:r>
              <a:rPr lang="en-US" sz="4400" dirty="0">
                <a:latin typeface="Angsana New" pitchFamily="18" charset="-34"/>
                <a:cs typeface="Angsana New" pitchFamily="18" charset="-34"/>
                <a:sym typeface="Symbol"/>
              </a:rPr>
              <a:t></a:t>
            </a:r>
            <a:r>
              <a:rPr lang="en-US" sz="4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dirty="0">
                <a:latin typeface="Angsana New" pitchFamily="18" charset="-34"/>
                <a:cs typeface="Angsana New" pitchFamily="18" charset="-34"/>
                <a:sym typeface="Symbol"/>
              </a:rPr>
              <a:t></a:t>
            </a:r>
            <a:r>
              <a:rPr lang="en-US" sz="4400" dirty="0">
                <a:latin typeface="Angsana New" pitchFamily="18" charset="-34"/>
                <a:cs typeface="Angsana New" pitchFamily="18" charset="-34"/>
              </a:rPr>
              <a:t> 2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4400" dirty="0">
                <a:latin typeface="Angsana New" pitchFamily="18" charset="-34"/>
                <a:cs typeface="Angsana New" pitchFamily="18" charset="-34"/>
              </a:rPr>
              <a:t>is 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Satisfactory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600" y="2492896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ngsana New" pitchFamily="18" charset="-34"/>
                <a:ea typeface="Cordia New"/>
                <a:cs typeface="Angsana New" pitchFamily="18" charset="-34"/>
              </a:rPr>
              <a:t>2 </a:t>
            </a:r>
            <a:r>
              <a:rPr lang="en-US" sz="4400" dirty="0">
                <a:latin typeface="Angsana New" pitchFamily="18" charset="-34"/>
                <a:ea typeface="Cordia New"/>
                <a:cs typeface="Angsana New" pitchFamily="18" charset="-34"/>
                <a:sym typeface="Symbol"/>
              </a:rPr>
              <a:t></a:t>
            </a:r>
            <a:r>
              <a:rPr lang="th-TH" sz="4400" dirty="0">
                <a:latin typeface="Angsana New" pitchFamily="18" charset="-34"/>
                <a:ea typeface="Cordia New"/>
                <a:cs typeface="Angsana New" pitchFamily="18" charset="-34"/>
              </a:rPr>
              <a:t> </a:t>
            </a:r>
            <a:r>
              <a:rPr lang="en-US" sz="4400" dirty="0" smtClean="0">
                <a:latin typeface="Angsana New" pitchFamily="18" charset="-34"/>
                <a:ea typeface="Cordia New"/>
                <a:cs typeface="Angsana New" pitchFamily="18" charset="-34"/>
                <a:sym typeface="Symbol"/>
              </a:rPr>
              <a:t></a:t>
            </a:r>
            <a:r>
              <a:rPr lang="en-US" sz="4400" i="1" dirty="0">
                <a:latin typeface="Angsana New" pitchFamily="18" charset="-34"/>
                <a:cs typeface="Angsana New" pitchFamily="18" charset="-34"/>
              </a:rPr>
              <a:t> Z </a:t>
            </a:r>
            <a:r>
              <a:rPr lang="th-TH" sz="4400" i="1" dirty="0" smtClean="0">
                <a:latin typeface="Angsana New" pitchFamily="18" charset="-34"/>
                <a:cs typeface="Angsana New" pitchFamily="18" charset="-34"/>
              </a:rPr>
              <a:t>/ </a:t>
            </a:r>
            <a:r>
              <a:rPr lang="en-US" sz="4400" i="1" dirty="0" smtClean="0">
                <a:latin typeface="Angsana New" pitchFamily="18" charset="-34"/>
                <a:ea typeface="Cordia New"/>
                <a:cs typeface="Angsana New" pitchFamily="18" charset="-34"/>
              </a:rPr>
              <a:t>Z</a:t>
            </a:r>
            <a:r>
              <a:rPr lang="en-US" sz="4400" i="1" dirty="0">
                <a:latin typeface="Angsana New" pitchFamily="18" charset="-34"/>
                <a:ea typeface="Cordia New"/>
                <a:cs typeface="Angsana New" pitchFamily="18" charset="-34"/>
              </a:rPr>
              <a:t>′</a:t>
            </a:r>
            <a:r>
              <a:rPr lang="en-US" sz="4400" dirty="0">
                <a:latin typeface="Angsana New" pitchFamily="18" charset="-34"/>
                <a:ea typeface="Cordia New"/>
                <a:cs typeface="Angsana New" pitchFamily="18" charset="-34"/>
                <a:sym typeface="Symbol"/>
              </a:rPr>
              <a:t></a:t>
            </a:r>
            <a:r>
              <a:rPr lang="en-US" sz="4400" dirty="0">
                <a:latin typeface="Angsana New" pitchFamily="18" charset="-34"/>
                <a:ea typeface="Cordia New"/>
                <a:cs typeface="Angsana New" pitchFamily="18" charset="-34"/>
              </a:rPr>
              <a:t> </a:t>
            </a:r>
            <a:r>
              <a:rPr lang="en-US" sz="4400" dirty="0">
                <a:latin typeface="Angsana New" pitchFamily="18" charset="-34"/>
                <a:ea typeface="Cordia New"/>
                <a:cs typeface="Angsana New" pitchFamily="18" charset="-34"/>
                <a:sym typeface="Symbol"/>
              </a:rPr>
              <a:t></a:t>
            </a:r>
            <a:r>
              <a:rPr lang="en-US" sz="4400" dirty="0">
                <a:latin typeface="Angsana New" pitchFamily="18" charset="-34"/>
                <a:ea typeface="Cordia New"/>
                <a:cs typeface="Angsana New" pitchFamily="18" charset="-34"/>
              </a:rPr>
              <a:t>  3</a:t>
            </a:r>
            <a:r>
              <a:rPr lang="en-US" sz="4400" dirty="0">
                <a:solidFill>
                  <a:srgbClr val="000000"/>
                </a:solidFill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4400" dirty="0" smtClean="0">
                <a:solidFill>
                  <a:srgbClr val="000000"/>
                </a:solidFill>
                <a:latin typeface="Angsana New" pitchFamily="18" charset="-34"/>
                <a:ea typeface="Cordia New"/>
                <a:cs typeface="Angsana New" pitchFamily="18" charset="-34"/>
              </a:rPr>
              <a:t>       </a:t>
            </a:r>
            <a:r>
              <a:rPr lang="en-US" sz="4400" dirty="0" smtClean="0">
                <a:solidFill>
                  <a:srgbClr val="000000"/>
                </a:solidFill>
                <a:latin typeface="Angsana New" pitchFamily="18" charset="-34"/>
                <a:ea typeface="Cordia New"/>
                <a:cs typeface="Angsana New" pitchFamily="18" charset="-34"/>
              </a:rPr>
              <a:t>is </a:t>
            </a:r>
            <a:r>
              <a:rPr lang="th-TH" sz="4400" dirty="0" smtClean="0">
                <a:solidFill>
                  <a:srgbClr val="000000"/>
                </a:solidFill>
                <a:latin typeface="Angsana New" pitchFamily="18" charset="-34"/>
                <a:ea typeface="Cordia New"/>
                <a:cs typeface="Angsana New" pitchFamily="18" charset="-34"/>
              </a:rPr>
              <a:t>      </a:t>
            </a:r>
            <a:r>
              <a:rPr lang="en-US" sz="4400" dirty="0" smtClean="0">
                <a:solidFill>
                  <a:srgbClr val="000000"/>
                </a:solidFill>
                <a:latin typeface="Angsana New" pitchFamily="18" charset="-34"/>
                <a:ea typeface="Cordia New"/>
                <a:cs typeface="Angsana New" pitchFamily="18" charset="-34"/>
              </a:rPr>
              <a:t>Questionable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7664" y="3595663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ngsana New" pitchFamily="18" charset="-34"/>
                <a:ea typeface="Cordia New"/>
                <a:cs typeface="Angsana New" pitchFamily="18" charset="-34"/>
              </a:rPr>
              <a:t> </a:t>
            </a:r>
            <a:r>
              <a:rPr lang="en-US" sz="4400" dirty="0" smtClean="0">
                <a:latin typeface="Angsana New" pitchFamily="18" charset="-34"/>
                <a:ea typeface="Cordia New"/>
                <a:cs typeface="Angsana New" pitchFamily="18" charset="-34"/>
                <a:sym typeface="Symbol"/>
              </a:rPr>
              <a:t></a:t>
            </a:r>
            <a:r>
              <a:rPr lang="en-US" sz="4400" i="1" dirty="0">
                <a:latin typeface="Angsana New" pitchFamily="18" charset="-34"/>
                <a:cs typeface="Angsana New" pitchFamily="18" charset="-34"/>
              </a:rPr>
              <a:t> Z </a:t>
            </a:r>
            <a:r>
              <a:rPr lang="th-TH" sz="4400" i="1" dirty="0" smtClean="0">
                <a:latin typeface="Angsana New" pitchFamily="18" charset="-34"/>
                <a:cs typeface="Angsana New" pitchFamily="18" charset="-34"/>
              </a:rPr>
              <a:t>/ </a:t>
            </a:r>
            <a:r>
              <a:rPr lang="en-US" sz="4400" i="1" dirty="0" smtClean="0">
                <a:latin typeface="Angsana New" pitchFamily="18" charset="-34"/>
                <a:ea typeface="Cordia New"/>
                <a:cs typeface="Angsana New" pitchFamily="18" charset="-34"/>
              </a:rPr>
              <a:t>Z</a:t>
            </a:r>
            <a:r>
              <a:rPr lang="en-US" sz="4400" i="1" dirty="0">
                <a:latin typeface="Angsana New" pitchFamily="18" charset="-34"/>
                <a:ea typeface="Cordia New"/>
                <a:cs typeface="Angsana New" pitchFamily="18" charset="-34"/>
              </a:rPr>
              <a:t>′</a:t>
            </a:r>
            <a:r>
              <a:rPr lang="en-US" sz="4400" dirty="0">
                <a:latin typeface="Angsana New" pitchFamily="18" charset="-34"/>
                <a:ea typeface="Cordia New"/>
                <a:cs typeface="Angsana New" pitchFamily="18" charset="-34"/>
                <a:sym typeface="Symbol"/>
              </a:rPr>
              <a:t></a:t>
            </a:r>
            <a:r>
              <a:rPr lang="th-TH" sz="4400" dirty="0">
                <a:latin typeface="Angsana New" pitchFamily="18" charset="-34"/>
                <a:ea typeface="Cordia New"/>
                <a:cs typeface="Angsana New" pitchFamily="18" charset="-34"/>
              </a:rPr>
              <a:t> </a:t>
            </a:r>
            <a:r>
              <a:rPr lang="en-US" sz="4400" dirty="0">
                <a:latin typeface="Angsana New" pitchFamily="18" charset="-34"/>
                <a:ea typeface="Cordia New"/>
                <a:cs typeface="Angsana New" pitchFamily="18" charset="-34"/>
              </a:rPr>
              <a:t> </a:t>
            </a:r>
            <a:r>
              <a:rPr lang="en-US" sz="4400" dirty="0">
                <a:latin typeface="Angsana New" pitchFamily="18" charset="-34"/>
                <a:ea typeface="Cordia New"/>
                <a:cs typeface="Angsana New" pitchFamily="18" charset="-34"/>
                <a:sym typeface="Symbol"/>
              </a:rPr>
              <a:t></a:t>
            </a:r>
            <a:r>
              <a:rPr lang="en-US" sz="4400" dirty="0">
                <a:latin typeface="Angsana New" pitchFamily="18" charset="-34"/>
                <a:ea typeface="Cordia New"/>
                <a:cs typeface="Angsana New" pitchFamily="18" charset="-34"/>
              </a:rPr>
              <a:t> 3</a:t>
            </a:r>
            <a:r>
              <a:rPr lang="th-TH" sz="4400" dirty="0">
                <a:solidFill>
                  <a:srgbClr val="000000"/>
                </a:solidFill>
                <a:latin typeface="Angsana New" pitchFamily="18" charset="-34"/>
                <a:ea typeface="Cordia New"/>
                <a:cs typeface="Angsana New" pitchFamily="18" charset="-34"/>
              </a:rPr>
              <a:t>	</a:t>
            </a:r>
            <a:r>
              <a:rPr lang="th-TH" sz="4400" dirty="0" smtClean="0">
                <a:solidFill>
                  <a:srgbClr val="000000"/>
                </a:solidFill>
                <a:latin typeface="Angsana New" pitchFamily="18" charset="-34"/>
                <a:ea typeface="Cordia New"/>
                <a:cs typeface="Angsana New" pitchFamily="18" charset="-34"/>
              </a:rPr>
              <a:t>           </a:t>
            </a:r>
            <a:r>
              <a:rPr lang="en-US" sz="4400" dirty="0" smtClean="0">
                <a:solidFill>
                  <a:srgbClr val="000000"/>
                </a:solidFill>
                <a:latin typeface="Angsana New" pitchFamily="18" charset="-34"/>
                <a:ea typeface="Cordia New"/>
                <a:cs typeface="Angsana New" pitchFamily="18" charset="-34"/>
              </a:rPr>
              <a:t>is</a:t>
            </a:r>
            <a:r>
              <a:rPr lang="th-TH" sz="4400" dirty="0" smtClean="0">
                <a:solidFill>
                  <a:srgbClr val="000000"/>
                </a:solidFill>
                <a:latin typeface="Angsana New" pitchFamily="18" charset="-34"/>
                <a:ea typeface="Cordia New"/>
                <a:cs typeface="Angsana New" pitchFamily="18" charset="-34"/>
              </a:rPr>
              <a:t>       </a:t>
            </a:r>
            <a:r>
              <a:rPr lang="en-US" sz="4400" dirty="0">
                <a:solidFill>
                  <a:srgbClr val="000000"/>
                </a:solidFill>
                <a:latin typeface="Angsana New" pitchFamily="18" charset="-34"/>
                <a:ea typeface="Cordia New"/>
                <a:cs typeface="Angsana New" pitchFamily="18" charset="-34"/>
              </a:rPr>
              <a:t>Unsatisfactory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46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193980" y="218196"/>
            <a:ext cx="7950020" cy="73211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Kernel Density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40405"/>
            <a:ext cx="1401059" cy="1216022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Shape 43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5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4181654586"/>
              </p:ext>
            </p:extLst>
          </p:nvPr>
        </p:nvGraphicFramePr>
        <p:xfrm>
          <a:off x="1401059" y="950312"/>
          <a:ext cx="7059373" cy="579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33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193980" y="218196"/>
            <a:ext cx="7950020" cy="73211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Kernel Density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40405"/>
            <a:ext cx="1401059" cy="1216022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Shape 43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5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16" y="1134609"/>
            <a:ext cx="6891486" cy="519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1285275"/>
            <a:ext cx="1656184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 mode</a:t>
            </a:r>
            <a:endParaRPr lang="en-US" sz="40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96359" y="1993161"/>
            <a:ext cx="1015801" cy="4997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72000" y="1993161"/>
            <a:ext cx="252028" cy="17384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6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98536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ขั้นตอนการดำเนินโปรแกรมการทดสอบความชำนาญ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8323" y="1074661"/>
            <a:ext cx="2227266" cy="1920292"/>
          </a:xfrm>
          <a:custGeom>
            <a:avLst/>
            <a:gdLst>
              <a:gd name="connsiteX0" fmla="*/ 0 w 2227266"/>
              <a:gd name="connsiteY0" fmla="*/ 960146 h 1920292"/>
              <a:gd name="connsiteX1" fmla="*/ 480073 w 2227266"/>
              <a:gd name="connsiteY1" fmla="*/ 0 h 1920292"/>
              <a:gd name="connsiteX2" fmla="*/ 1747193 w 2227266"/>
              <a:gd name="connsiteY2" fmla="*/ 0 h 1920292"/>
              <a:gd name="connsiteX3" fmla="*/ 2227266 w 2227266"/>
              <a:gd name="connsiteY3" fmla="*/ 960146 h 1920292"/>
              <a:gd name="connsiteX4" fmla="*/ 1747193 w 2227266"/>
              <a:gd name="connsiteY4" fmla="*/ 1920292 h 1920292"/>
              <a:gd name="connsiteX5" fmla="*/ 480073 w 2227266"/>
              <a:gd name="connsiteY5" fmla="*/ 1920292 h 1920292"/>
              <a:gd name="connsiteX6" fmla="*/ 0 w 2227266"/>
              <a:gd name="connsiteY6" fmla="*/ 960146 h 192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266" h="1920292">
                <a:moveTo>
                  <a:pt x="0" y="960146"/>
                </a:moveTo>
                <a:lnTo>
                  <a:pt x="480073" y="0"/>
                </a:lnTo>
                <a:lnTo>
                  <a:pt x="1747193" y="0"/>
                </a:lnTo>
                <a:lnTo>
                  <a:pt x="2227266" y="960146"/>
                </a:lnTo>
                <a:lnTo>
                  <a:pt x="1747193" y="1920292"/>
                </a:lnTo>
                <a:lnTo>
                  <a:pt x="480073" y="1920292"/>
                </a:lnTo>
                <a:lnTo>
                  <a:pt x="0" y="960146"/>
                </a:lnTo>
                <a:close/>
              </a:path>
            </a:pathLst>
          </a:custGeom>
          <a:solidFill>
            <a:srgbClr val="CCCCFF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630" tIns="329743" rIns="345630" bIns="32974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A: </a:t>
            </a:r>
            <a:r>
              <a:rPr lang="th-TH" sz="32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เตรียมตัวอย่าง</a:t>
            </a:r>
            <a:endParaRPr lang="en-US" sz="32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499703" y="4955142"/>
            <a:ext cx="2227266" cy="1920292"/>
          </a:xfrm>
          <a:custGeom>
            <a:avLst/>
            <a:gdLst>
              <a:gd name="connsiteX0" fmla="*/ 0 w 2227266"/>
              <a:gd name="connsiteY0" fmla="*/ 960146 h 1920292"/>
              <a:gd name="connsiteX1" fmla="*/ 480073 w 2227266"/>
              <a:gd name="connsiteY1" fmla="*/ 0 h 1920292"/>
              <a:gd name="connsiteX2" fmla="*/ 1747193 w 2227266"/>
              <a:gd name="connsiteY2" fmla="*/ 0 h 1920292"/>
              <a:gd name="connsiteX3" fmla="*/ 2227266 w 2227266"/>
              <a:gd name="connsiteY3" fmla="*/ 960146 h 1920292"/>
              <a:gd name="connsiteX4" fmla="*/ 1747193 w 2227266"/>
              <a:gd name="connsiteY4" fmla="*/ 1920292 h 1920292"/>
              <a:gd name="connsiteX5" fmla="*/ 480073 w 2227266"/>
              <a:gd name="connsiteY5" fmla="*/ 1920292 h 1920292"/>
              <a:gd name="connsiteX6" fmla="*/ 0 w 2227266"/>
              <a:gd name="connsiteY6" fmla="*/ 960146 h 192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266" h="1920292">
                <a:moveTo>
                  <a:pt x="0" y="960146"/>
                </a:moveTo>
                <a:lnTo>
                  <a:pt x="480073" y="0"/>
                </a:lnTo>
                <a:lnTo>
                  <a:pt x="1747193" y="0"/>
                </a:lnTo>
                <a:lnTo>
                  <a:pt x="2227266" y="960146"/>
                </a:lnTo>
                <a:lnTo>
                  <a:pt x="1747193" y="1920292"/>
                </a:lnTo>
                <a:lnTo>
                  <a:pt x="480073" y="1920292"/>
                </a:lnTo>
                <a:lnTo>
                  <a:pt x="0" y="960146"/>
                </a:lnTo>
                <a:close/>
              </a:path>
            </a:pathLst>
          </a:custGeom>
          <a:solidFill>
            <a:srgbClr val="FF6B6B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630" tIns="329743" rIns="345630" bIns="32974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</a:t>
            </a:r>
            <a:r>
              <a:rPr lang="en-US" sz="32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ทดสอบความคงตัว</a:t>
            </a:r>
            <a:endParaRPr lang="en-US" sz="32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215499" y="3994996"/>
            <a:ext cx="2227266" cy="1920292"/>
          </a:xfrm>
          <a:custGeom>
            <a:avLst/>
            <a:gdLst>
              <a:gd name="connsiteX0" fmla="*/ 0 w 2227266"/>
              <a:gd name="connsiteY0" fmla="*/ 960146 h 1920292"/>
              <a:gd name="connsiteX1" fmla="*/ 480073 w 2227266"/>
              <a:gd name="connsiteY1" fmla="*/ 0 h 1920292"/>
              <a:gd name="connsiteX2" fmla="*/ 1747193 w 2227266"/>
              <a:gd name="connsiteY2" fmla="*/ 0 h 1920292"/>
              <a:gd name="connsiteX3" fmla="*/ 2227266 w 2227266"/>
              <a:gd name="connsiteY3" fmla="*/ 960146 h 1920292"/>
              <a:gd name="connsiteX4" fmla="*/ 1747193 w 2227266"/>
              <a:gd name="connsiteY4" fmla="*/ 1920292 h 1920292"/>
              <a:gd name="connsiteX5" fmla="*/ 480073 w 2227266"/>
              <a:gd name="connsiteY5" fmla="*/ 1920292 h 1920292"/>
              <a:gd name="connsiteX6" fmla="*/ 0 w 2227266"/>
              <a:gd name="connsiteY6" fmla="*/ 960146 h 192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266" h="1920292">
                <a:moveTo>
                  <a:pt x="0" y="960146"/>
                </a:moveTo>
                <a:lnTo>
                  <a:pt x="480073" y="0"/>
                </a:lnTo>
                <a:lnTo>
                  <a:pt x="1747193" y="0"/>
                </a:lnTo>
                <a:lnTo>
                  <a:pt x="2227266" y="960146"/>
                </a:lnTo>
                <a:lnTo>
                  <a:pt x="1747193" y="1920292"/>
                </a:lnTo>
                <a:lnTo>
                  <a:pt x="480073" y="1920292"/>
                </a:lnTo>
                <a:lnTo>
                  <a:pt x="0" y="96014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630" tIns="329743" rIns="345630" bIns="32974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E: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รวบรวมผลทดสอบ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742054" y="3955099"/>
            <a:ext cx="2227266" cy="1920292"/>
          </a:xfrm>
          <a:custGeom>
            <a:avLst/>
            <a:gdLst>
              <a:gd name="connsiteX0" fmla="*/ 0 w 2227266"/>
              <a:gd name="connsiteY0" fmla="*/ 960146 h 1920292"/>
              <a:gd name="connsiteX1" fmla="*/ 480073 w 2227266"/>
              <a:gd name="connsiteY1" fmla="*/ 0 h 1920292"/>
              <a:gd name="connsiteX2" fmla="*/ 1747193 w 2227266"/>
              <a:gd name="connsiteY2" fmla="*/ 0 h 1920292"/>
              <a:gd name="connsiteX3" fmla="*/ 2227266 w 2227266"/>
              <a:gd name="connsiteY3" fmla="*/ 960146 h 1920292"/>
              <a:gd name="connsiteX4" fmla="*/ 1747193 w 2227266"/>
              <a:gd name="connsiteY4" fmla="*/ 1920292 h 1920292"/>
              <a:gd name="connsiteX5" fmla="*/ 480073 w 2227266"/>
              <a:gd name="connsiteY5" fmla="*/ 1920292 h 1920292"/>
              <a:gd name="connsiteX6" fmla="*/ 0 w 2227266"/>
              <a:gd name="connsiteY6" fmla="*/ 960146 h 192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266" h="1920292">
                <a:moveTo>
                  <a:pt x="0" y="960146"/>
                </a:moveTo>
                <a:lnTo>
                  <a:pt x="480073" y="0"/>
                </a:lnTo>
                <a:lnTo>
                  <a:pt x="1747193" y="0"/>
                </a:lnTo>
                <a:lnTo>
                  <a:pt x="2227266" y="960146"/>
                </a:lnTo>
                <a:lnTo>
                  <a:pt x="1747193" y="1920292"/>
                </a:lnTo>
                <a:lnTo>
                  <a:pt x="480073" y="1920292"/>
                </a:lnTo>
                <a:lnTo>
                  <a:pt x="0" y="96014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630" tIns="329743" rIns="345630" bIns="32974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C: </a:t>
            </a:r>
            <a:endParaRPr lang="th-TH" sz="3200" b="1" kern="1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ส่งตัวอย่างให้ผู้เข้าร่วม</a:t>
            </a:r>
            <a:endParaRPr lang="en-US" sz="32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8323" y="2994953"/>
            <a:ext cx="2227266" cy="1920292"/>
          </a:xfrm>
          <a:custGeom>
            <a:avLst/>
            <a:gdLst>
              <a:gd name="connsiteX0" fmla="*/ 0 w 2227266"/>
              <a:gd name="connsiteY0" fmla="*/ 960146 h 1920292"/>
              <a:gd name="connsiteX1" fmla="*/ 480073 w 2227266"/>
              <a:gd name="connsiteY1" fmla="*/ 0 h 1920292"/>
              <a:gd name="connsiteX2" fmla="*/ 1747193 w 2227266"/>
              <a:gd name="connsiteY2" fmla="*/ 0 h 1920292"/>
              <a:gd name="connsiteX3" fmla="*/ 2227266 w 2227266"/>
              <a:gd name="connsiteY3" fmla="*/ 960146 h 1920292"/>
              <a:gd name="connsiteX4" fmla="*/ 1747193 w 2227266"/>
              <a:gd name="connsiteY4" fmla="*/ 1920292 h 1920292"/>
              <a:gd name="connsiteX5" fmla="*/ 480073 w 2227266"/>
              <a:gd name="connsiteY5" fmla="*/ 1920292 h 1920292"/>
              <a:gd name="connsiteX6" fmla="*/ 0 w 2227266"/>
              <a:gd name="connsiteY6" fmla="*/ 960146 h 192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266" h="1920292">
                <a:moveTo>
                  <a:pt x="0" y="960146"/>
                </a:moveTo>
                <a:lnTo>
                  <a:pt x="480073" y="0"/>
                </a:lnTo>
                <a:lnTo>
                  <a:pt x="1747193" y="0"/>
                </a:lnTo>
                <a:lnTo>
                  <a:pt x="2227266" y="960146"/>
                </a:lnTo>
                <a:lnTo>
                  <a:pt x="1747193" y="1920292"/>
                </a:lnTo>
                <a:lnTo>
                  <a:pt x="480073" y="1920292"/>
                </a:lnTo>
                <a:lnTo>
                  <a:pt x="0" y="960146"/>
                </a:lnTo>
                <a:close/>
              </a:path>
            </a:pathLst>
          </a:custGeom>
          <a:solidFill>
            <a:srgbClr val="FF9999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630" tIns="329743" rIns="345630" bIns="32974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B: </a:t>
            </a:r>
            <a:r>
              <a:rPr lang="th-TH" sz="32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ทดสอบความเป็นเนื้อเดียว</a:t>
            </a:r>
            <a:endParaRPr lang="en-US" sz="32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6967198" y="3011466"/>
            <a:ext cx="2227266" cy="1920292"/>
          </a:xfrm>
          <a:custGeom>
            <a:avLst/>
            <a:gdLst>
              <a:gd name="connsiteX0" fmla="*/ 0 w 2227266"/>
              <a:gd name="connsiteY0" fmla="*/ 960146 h 1920292"/>
              <a:gd name="connsiteX1" fmla="*/ 480073 w 2227266"/>
              <a:gd name="connsiteY1" fmla="*/ 0 h 1920292"/>
              <a:gd name="connsiteX2" fmla="*/ 1747193 w 2227266"/>
              <a:gd name="connsiteY2" fmla="*/ 0 h 1920292"/>
              <a:gd name="connsiteX3" fmla="*/ 2227266 w 2227266"/>
              <a:gd name="connsiteY3" fmla="*/ 960146 h 1920292"/>
              <a:gd name="connsiteX4" fmla="*/ 1747193 w 2227266"/>
              <a:gd name="connsiteY4" fmla="*/ 1920292 h 1920292"/>
              <a:gd name="connsiteX5" fmla="*/ 480073 w 2227266"/>
              <a:gd name="connsiteY5" fmla="*/ 1920292 h 1920292"/>
              <a:gd name="connsiteX6" fmla="*/ 0 w 2227266"/>
              <a:gd name="connsiteY6" fmla="*/ 960146 h 192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266" h="1920292">
                <a:moveTo>
                  <a:pt x="0" y="960146"/>
                </a:moveTo>
                <a:lnTo>
                  <a:pt x="480073" y="0"/>
                </a:lnTo>
                <a:lnTo>
                  <a:pt x="1747193" y="0"/>
                </a:lnTo>
                <a:lnTo>
                  <a:pt x="2227266" y="960146"/>
                </a:lnTo>
                <a:lnTo>
                  <a:pt x="1747193" y="1920292"/>
                </a:lnTo>
                <a:lnTo>
                  <a:pt x="480073" y="1920292"/>
                </a:lnTo>
                <a:lnTo>
                  <a:pt x="0" y="960146"/>
                </a:lnTo>
                <a:close/>
              </a:path>
            </a:pathLst>
          </a:custGeom>
          <a:solidFill>
            <a:srgbClr val="FF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630" tIns="329743" rIns="345630" bIns="32974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F</a:t>
            </a:r>
            <a:r>
              <a:rPr lang="en-US" sz="32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kern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ประเมินผลการทดสอบความชำนาญ</a:t>
            </a:r>
            <a:endParaRPr lang="en-US" sz="32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Shape 38"/>
          <p:cNvSpPr/>
          <p:nvPr/>
        </p:nvSpPr>
        <p:spPr>
          <a:xfrm rot="981716">
            <a:off x="2105024" y="1516471"/>
            <a:ext cx="1574820" cy="2342078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Shape 39"/>
          <p:cNvSpPr/>
          <p:nvPr/>
        </p:nvSpPr>
        <p:spPr>
          <a:xfrm rot="434826" flipH="1">
            <a:off x="6423342" y="1818413"/>
            <a:ext cx="1949992" cy="1348965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Shape 40"/>
          <p:cNvSpPr/>
          <p:nvPr/>
        </p:nvSpPr>
        <p:spPr>
          <a:xfrm rot="4567790" flipH="1">
            <a:off x="3923805" y="3404180"/>
            <a:ext cx="2034857" cy="1521903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3" name="Group 42"/>
          <p:cNvGrpSpPr/>
          <p:nvPr/>
        </p:nvGrpSpPr>
        <p:grpSpPr>
          <a:xfrm>
            <a:off x="4097899" y="703362"/>
            <a:ext cx="2235200" cy="2235200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Shape 43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5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113"/>
            <a:ext cx="9144000" cy="634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4716016" y="2103828"/>
            <a:ext cx="1656184" cy="487544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 &lt; |z| &lt; 3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2699792" y="4278582"/>
            <a:ext cx="1656184" cy="487544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 &lt; |z| &lt; 3</a:t>
            </a:r>
          </a:p>
        </p:txBody>
      </p:sp>
      <p:sp>
        <p:nvSpPr>
          <p:cNvPr id="18" name="Left-Right Arrow 17"/>
          <p:cNvSpPr/>
          <p:nvPr/>
        </p:nvSpPr>
        <p:spPr>
          <a:xfrm>
            <a:off x="2843808" y="1571306"/>
            <a:ext cx="1656184" cy="48754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(|z| ≥ 3</a:t>
            </a:r>
          </a:p>
        </p:txBody>
      </p:sp>
      <p:sp>
        <p:nvSpPr>
          <p:cNvPr id="19" name="Left-Right Arrow 18"/>
          <p:cNvSpPr/>
          <p:nvPr/>
        </p:nvSpPr>
        <p:spPr>
          <a:xfrm>
            <a:off x="4788024" y="4811666"/>
            <a:ext cx="1656184" cy="48754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(|z| ≥ 3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8344" y="764704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 !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have 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" y="1815762"/>
            <a:ext cx="3507187" cy="5017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736533" y="1529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ISO 13528: 2015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4597" y="73217"/>
            <a:ext cx="1473067" cy="1331445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Shape 43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5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16" name="Title 5"/>
          <p:cNvSpPr txBox="1">
            <a:spLocks/>
          </p:cNvSpPr>
          <p:nvPr/>
        </p:nvSpPr>
        <p:spPr>
          <a:xfrm>
            <a:off x="1247188" y="1037664"/>
            <a:ext cx="8077340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Sanserifing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Statistical methods for use in proficiency testing </a:t>
            </a:r>
          </a:p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by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interlaboratory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comparioson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736533" y="1529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Interim/ Final Report PT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4597" y="73217"/>
            <a:ext cx="1473067" cy="1331445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Shape 43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5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16" name="Title 5"/>
          <p:cNvSpPr txBox="1">
            <a:spLocks/>
          </p:cNvSpPr>
          <p:nvPr/>
        </p:nvSpPr>
        <p:spPr>
          <a:xfrm>
            <a:off x="1247188" y="1037664"/>
            <a:ext cx="8077340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Sanserifing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มีการเปลี่ยนแปลงรายละเอียดทางสถิติตาม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ISO 13528 </a:t>
            </a:r>
            <a:r>
              <a:rPr lang="th-TH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ฉบับ 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2015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9" y="1789614"/>
            <a:ext cx="4107386" cy="5068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77" y="1815762"/>
            <a:ext cx="3981716" cy="5042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193980" y="218196"/>
            <a:ext cx="7950020" cy="732116"/>
          </a:xfrm>
        </p:spPr>
        <p:txBody>
          <a:bodyPr>
            <a:noAutofit/>
          </a:bodyPr>
          <a:lstStyle/>
          <a:p>
            <a:r>
              <a:rPr lang="th-TH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การเปลี่ยนแปลงสัญลักษณ์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40405"/>
            <a:ext cx="1401059" cy="1216022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Shape 43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5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880030766"/>
                  </p:ext>
                </p:extLst>
              </p:nvPr>
            </p:nvGraphicFramePr>
            <p:xfrm>
              <a:off x="700529" y="1272230"/>
              <a:ext cx="7903920" cy="51811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880030766"/>
                  </p:ext>
                </p:extLst>
              </p:nvPr>
            </p:nvGraphicFramePr>
            <p:xfrm>
              <a:off x="700529" y="1272230"/>
              <a:ext cx="7903920" cy="51811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762671"/>
              </p:ext>
            </p:extLst>
          </p:nvPr>
        </p:nvGraphicFramePr>
        <p:xfrm>
          <a:off x="4512166" y="2959855"/>
          <a:ext cx="42446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" name="Equation" r:id="rId12" imgW="152202" imgH="177569" progId="Equation.3">
                  <p:embed/>
                </p:oleObj>
              </mc:Choice>
              <mc:Fallback>
                <p:oleObj name="Equation" r:id="rId12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166" y="2959855"/>
                        <a:ext cx="424468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9811"/>
              </p:ext>
            </p:extLst>
          </p:nvPr>
        </p:nvGraphicFramePr>
        <p:xfrm>
          <a:off x="3691790" y="5517232"/>
          <a:ext cx="888098" cy="557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3" name="Equation" r:id="rId14" imgW="406080" imgH="253800" progId="Equation.3">
                  <p:embed/>
                </p:oleObj>
              </mc:Choice>
              <mc:Fallback>
                <p:oleObj name="Equation" r:id="rId14" imgW="406080" imgH="253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790" y="5517232"/>
                        <a:ext cx="888098" cy="557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7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193980" y="218196"/>
            <a:ext cx="7950020" cy="732116"/>
          </a:xfrm>
        </p:spPr>
        <p:txBody>
          <a:bodyPr>
            <a:noAutofit/>
          </a:bodyPr>
          <a:lstStyle/>
          <a:p>
            <a:r>
              <a:rPr lang="th-TH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การเปลี่ยนแปลงสัญลักษณ์ (ต่อ)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40405"/>
            <a:ext cx="1401059" cy="1216022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Shape 43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5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6673034"/>
              </p:ext>
            </p:extLst>
          </p:nvPr>
        </p:nvGraphicFramePr>
        <p:xfrm>
          <a:off x="700529" y="1272230"/>
          <a:ext cx="7903920" cy="518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683325"/>
              </p:ext>
            </p:extLst>
          </p:nvPr>
        </p:nvGraphicFramePr>
        <p:xfrm>
          <a:off x="3851920" y="3681378"/>
          <a:ext cx="1584176" cy="784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1" name="Equation" r:id="rId8" imgW="977476" imgH="482391" progId="Equation.3">
                  <p:embed/>
                </p:oleObj>
              </mc:Choice>
              <mc:Fallback>
                <p:oleObj name="Equation" r:id="rId8" imgW="977476" imgH="48239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681378"/>
                        <a:ext cx="1584176" cy="784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8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71161"/>
          <a:stretch/>
        </p:blipFill>
        <p:spPr bwMode="auto">
          <a:xfrm>
            <a:off x="6156176" y="3754057"/>
            <a:ext cx="2264538" cy="61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208885"/>
              </p:ext>
            </p:extLst>
          </p:nvPr>
        </p:nvGraphicFramePr>
        <p:xfrm>
          <a:off x="3707903" y="4669137"/>
          <a:ext cx="1865381" cy="632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Equation" r:id="rId11" imgW="1180588" imgH="393529" progId="Equation.3">
                  <p:embed/>
                </p:oleObj>
              </mc:Choice>
              <mc:Fallback>
                <p:oleObj name="Equation" r:id="rId11" imgW="1180588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3" y="4669137"/>
                        <a:ext cx="1865381" cy="632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6460722" y="4653136"/>
            <a:ext cx="1959992" cy="551815"/>
            <a:chOff x="0" y="0"/>
            <a:chExt cx="1655912" cy="551815"/>
          </a:xfrm>
        </p:grpSpPr>
        <p:grpSp>
          <p:nvGrpSpPr>
            <p:cNvPr id="31" name="Group 30"/>
            <p:cNvGrpSpPr/>
            <p:nvPr/>
          </p:nvGrpSpPr>
          <p:grpSpPr>
            <a:xfrm>
              <a:off x="836762" y="0"/>
              <a:ext cx="819150" cy="551815"/>
              <a:chOff x="0" y="0"/>
              <a:chExt cx="819150" cy="552091"/>
            </a:xfrm>
          </p:grpSpPr>
          <p:sp>
            <p:nvSpPr>
              <p:cNvPr id="34" name="Text Box 7"/>
              <p:cNvSpPr txBox="1"/>
              <p:nvPr/>
            </p:nvSpPr>
            <p:spPr>
              <a:xfrm>
                <a:off x="0" y="0"/>
                <a:ext cx="819150" cy="55209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effectLst/>
                    <a:latin typeface="Times New Roman"/>
                    <a:ea typeface="Cordia New"/>
                    <a:cs typeface="Cordia New"/>
                  </a:rPr>
                  <a:t>(</a:t>
                </a:r>
                <a:r>
                  <a:rPr lang="en-US" sz="1600" b="1" i="1" dirty="0">
                    <a:effectLst/>
                    <a:latin typeface="Times New Roman"/>
                    <a:ea typeface="Cordia New"/>
                  </a:rPr>
                  <a:t>x</a:t>
                </a:r>
                <a:r>
                  <a:rPr lang="en-US" sz="1600" b="1" i="1" baseline="-25000" dirty="0">
                    <a:effectLst/>
                    <a:latin typeface="Times New Roman"/>
                    <a:ea typeface="Cordia New"/>
                    <a:cs typeface="Cordia New"/>
                  </a:rPr>
                  <a:t>i</a:t>
                </a:r>
                <a:r>
                  <a:rPr lang="en-US" sz="1600" b="1" dirty="0">
                    <a:effectLst/>
                    <a:latin typeface="Times New Roman"/>
                    <a:ea typeface="Cordia New"/>
                    <a:cs typeface="Cordia New"/>
                  </a:rPr>
                  <a:t> – </a:t>
                </a:r>
                <a:r>
                  <a:rPr lang="en-US" sz="1600" b="1" i="1" dirty="0" err="1">
                    <a:effectLst/>
                    <a:latin typeface="Times New Roman"/>
                    <a:ea typeface="Cordia New"/>
                  </a:rPr>
                  <a:t>x</a:t>
                </a:r>
                <a:r>
                  <a:rPr lang="en-US" sz="1600" b="1" i="1" baseline="-25000" dirty="0" err="1">
                    <a:effectLst/>
                    <a:latin typeface="Times New Roman"/>
                    <a:ea typeface="Cordia New"/>
                    <a:cs typeface="Cordia New"/>
                  </a:rPr>
                  <a:t>pt</a:t>
                </a:r>
                <a:r>
                  <a:rPr lang="en-US" sz="1600" b="1" dirty="0">
                    <a:effectLst/>
                    <a:latin typeface="Times New Roman"/>
                    <a:ea typeface="Cordia New"/>
                    <a:cs typeface="Cordia New"/>
                  </a:rPr>
                  <a:t>)</a:t>
                </a:r>
                <a:endParaRPr lang="en-US" sz="1600" b="1" dirty="0">
                  <a:effectLst/>
                  <a:latin typeface="Cordia New"/>
                  <a:ea typeface="Cordia New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i="1" dirty="0">
                    <a:effectLst/>
                    <a:latin typeface="Times New Roman"/>
                    <a:ea typeface="Cordia New"/>
                    <a:cs typeface="Cordia New"/>
                  </a:rPr>
                  <a:t>   </a:t>
                </a:r>
                <a:r>
                  <a:rPr lang="en-US" sz="1600" b="1" i="1" dirty="0">
                    <a:effectLst/>
                    <a:latin typeface="Times New Roman"/>
                    <a:ea typeface="Cordia New"/>
                    <a:sym typeface="Symbol"/>
                  </a:rPr>
                  <a:t></a:t>
                </a:r>
                <a:r>
                  <a:rPr lang="en-US" sz="1600" b="1" i="1" baseline="-25000" dirty="0" err="1">
                    <a:effectLst/>
                    <a:latin typeface="Times New Roman"/>
                    <a:ea typeface="Cordia New"/>
                    <a:cs typeface="Cordia New"/>
                  </a:rPr>
                  <a:t>pt</a:t>
                </a:r>
                <a:endParaRPr lang="en-US" sz="1600" b="1" dirty="0">
                  <a:effectLst/>
                  <a:latin typeface="Cordia New"/>
                  <a:ea typeface="Cordia New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effectLst/>
                    <a:latin typeface="Cordia New"/>
                    <a:ea typeface="Cordia New"/>
                  </a:rPr>
                  <a:t> </a:t>
                </a:r>
              </a:p>
            </p:txBody>
          </p:sp>
          <p:cxnSp>
            <p:nvCxnSpPr>
              <p:cNvPr id="35" name="Straight Arrow Connector 34"/>
              <p:cNvCxnSpPr>
                <a:cxnSpLocks noChangeShapeType="1"/>
              </p:cNvCxnSpPr>
              <p:nvPr/>
            </p:nvCxnSpPr>
            <p:spPr bwMode="auto">
              <a:xfrm>
                <a:off x="86264" y="284672"/>
                <a:ext cx="53403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" name="Text Box 5"/>
            <p:cNvSpPr txBox="1"/>
            <p:nvPr/>
          </p:nvSpPr>
          <p:spPr>
            <a:xfrm>
              <a:off x="0" y="120770"/>
              <a:ext cx="819150" cy="2927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1" dirty="0">
                  <a:effectLst/>
                  <a:latin typeface="Times New Roman"/>
                  <a:ea typeface="Cordia New"/>
                </a:rPr>
                <a:t>Z-Score  </a:t>
              </a:r>
              <a:endParaRPr lang="en-US" sz="1600" b="1" dirty="0">
                <a:effectLst/>
                <a:latin typeface="Cordia New"/>
                <a:ea typeface="Cordia New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effectLst/>
                  <a:latin typeface="Cordia New"/>
                  <a:ea typeface="Cordia New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effectLst/>
                  <a:latin typeface="Cordia New"/>
                  <a:ea typeface="Cordia New"/>
                </a:rPr>
                <a:t> </a:t>
              </a:r>
            </a:p>
          </p:txBody>
        </p:sp>
        <p:sp>
          <p:nvSpPr>
            <p:cNvPr id="33" name="Text Box 6"/>
            <p:cNvSpPr txBox="1"/>
            <p:nvPr/>
          </p:nvSpPr>
          <p:spPr>
            <a:xfrm>
              <a:off x="595222" y="138022"/>
              <a:ext cx="474345" cy="2927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1" dirty="0">
                  <a:effectLst/>
                  <a:latin typeface="Times New Roman"/>
                  <a:ea typeface="Cordia New"/>
                </a:rPr>
                <a:t>=</a:t>
              </a:r>
              <a:endParaRPr lang="en-US" sz="1600" b="1" dirty="0">
                <a:effectLst/>
                <a:latin typeface="Cordia New"/>
                <a:ea typeface="Cordia New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effectLst/>
                  <a:latin typeface="Cordia New"/>
                  <a:ea typeface="Cordia New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effectLst/>
                  <a:latin typeface="Cordia New"/>
                  <a:ea typeface="Cordia New"/>
                </a:rPr>
                <a:t> 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491562" y="2977788"/>
            <a:ext cx="512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Angsana New" pitchFamily="18" charset="-34"/>
                <a:cs typeface="Angsana New" pitchFamily="18" charset="-34"/>
              </a:rPr>
              <a:t>X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23990" y="2781059"/>
            <a:ext cx="559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>
                <a:latin typeface="Angsana New" pitchFamily="18" charset="-34"/>
                <a:cs typeface="Angsana New" pitchFamily="18" charset="-34"/>
              </a:rPr>
              <a:t>x</a:t>
            </a:r>
            <a:r>
              <a:rPr lang="en-US" sz="4400" b="1" i="1" baseline="-25000" dirty="0" err="1">
                <a:latin typeface="Angsana New" pitchFamily="18" charset="-34"/>
                <a:cs typeface="Angsana New" pitchFamily="18" charset="-34"/>
              </a:rPr>
              <a:t>pt</a:t>
            </a:r>
            <a:r>
              <a:rPr lang="en-US" sz="4400" b="1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076056" y="57332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rdia New" pitchFamily="34" charset="-34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rdia New" pitchFamily="34" charset="-34"/>
                <a:cs typeface="Times New Roman" pitchFamily="18" charset="0"/>
              </a:rPr>
              <a:t>Z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rdia New" pitchFamily="34" charset="-34"/>
                <a:cs typeface="Times New Roman" pitchFamily="18" charset="0"/>
                <a:sym typeface="Symbol" pitchFamily="18" charset="2"/>
              </a:rPr>
              <a:t>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rdia New" pitchFamily="34" charset="-34"/>
                <a:cs typeface="Times New Roman" pitchFamily="18" charset="0"/>
              </a:rPr>
              <a:t>- Score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rdia New" pitchFamily="34" charset="-34"/>
                <a:cs typeface="Times New Roman" pitchFamily="18" charset="0"/>
                <a:sym typeface="Symbol" pitchFamily="18" charset="2"/>
              </a:rPr>
              <a:t>   </a:t>
            </a: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ordia New" pitchFamily="34" charset="-34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rdia New" pitchFamily="34" charset="-34"/>
                <a:cs typeface="Times New Roman" pitchFamily="18" charset="0"/>
              </a:rPr>
              <a:t>   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rdia New" pitchFamily="34" charset="-34"/>
                <a:cs typeface="Times New Roman" pitchFamily="18" charset="0"/>
              </a:rPr>
              <a:t> </a:t>
            </a: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29464"/>
          <a:stretch/>
        </p:blipFill>
        <p:spPr bwMode="auto">
          <a:xfrm>
            <a:off x="6945508" y="5500576"/>
            <a:ext cx="17021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-972616" y="5570076"/>
            <a:ext cx="39800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        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rdia New" pitchFamily="34" charset="-34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rdia New" pitchFamily="34" charset="-34"/>
                <a:cs typeface="Times New Roman" pitchFamily="18" charset="0"/>
              </a:rPr>
              <a:t>Z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rdia New" pitchFamily="34" charset="-34"/>
                <a:cs typeface="Times New Roman" pitchFamily="18" charset="0"/>
                <a:sym typeface="Symbol" pitchFamily="18" charset="2"/>
              </a:rPr>
              <a:t>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rdia New" pitchFamily="34" charset="-34"/>
                <a:cs typeface="Times New Roman" pitchFamily="18" charset="0"/>
              </a:rPr>
              <a:t>- Score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rdia New" pitchFamily="34" charset="-34"/>
                <a:cs typeface="Times New Roman" pitchFamily="18" charset="0"/>
                <a:sym typeface="Symbol" pitchFamily="18" charset="2"/>
              </a:rPr>
              <a:t>   </a:t>
            </a: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ordia New" pitchFamily="34" charset="-34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169" name="Object 7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626133"/>
              </p:ext>
            </p:extLst>
          </p:nvPr>
        </p:nvGraphicFramePr>
        <p:xfrm>
          <a:off x="3635896" y="5500576"/>
          <a:ext cx="2019268" cy="66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" name="Equation" r:id="rId14" imgW="1485720" imgH="507960" progId="Equation.3">
                  <p:embed/>
                </p:oleObj>
              </mc:Choice>
              <mc:Fallback>
                <p:oleObj name="Equation" r:id="rId14" imgW="1485720" imgH="5079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500576"/>
                        <a:ext cx="2019268" cy="664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4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193980" y="218196"/>
            <a:ext cx="7950020" cy="732116"/>
          </a:xfrm>
        </p:spPr>
        <p:txBody>
          <a:bodyPr>
            <a:noAutofit/>
          </a:bodyPr>
          <a:lstStyle/>
          <a:p>
            <a:pPr algn="r"/>
            <a:r>
              <a:rPr lang="th-TH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ทดสอบความเป็นเนื้อเดียวกัน (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Homogeneity</a:t>
            </a:r>
            <a:r>
              <a:rPr lang="th-TH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40405"/>
            <a:ext cx="1401059" cy="1216022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Shape 43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5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33743" y="1363497"/>
            <a:ext cx="3430745" cy="1224315"/>
            <a:chOff x="0" y="812799"/>
            <a:chExt cx="6096000" cy="2438400"/>
          </a:xfrm>
          <a:solidFill>
            <a:srgbClr val="CCFF66"/>
          </a:solidFill>
          <a:scene3d>
            <a:camera prst="orthographicFront"/>
            <a:lightRig rig="flat" dir="t"/>
          </a:scene3d>
        </p:grpSpPr>
        <p:sp>
          <p:nvSpPr>
            <p:cNvPr id="20" name="Chevron 19"/>
            <p:cNvSpPr/>
            <p:nvPr/>
          </p:nvSpPr>
          <p:spPr>
            <a:xfrm>
              <a:off x="0" y="812799"/>
              <a:ext cx="6096000" cy="2438400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1233934" y="926134"/>
              <a:ext cx="3838473" cy="220543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025" tIns="65342" rIns="65342" bIns="65342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kern="12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สถิติเปรียบเทียบตาม </a:t>
              </a:r>
              <a:r>
                <a:rPr lang="en-US" sz="3000" b="1" kern="12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ISO 13528: 2015</a:t>
              </a:r>
              <a:endParaRPr lang="en-US" sz="3000" b="1" kern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31840" y="1387885"/>
            <a:ext cx="2520280" cy="1224315"/>
            <a:chOff x="0" y="812799"/>
            <a:chExt cx="6096000" cy="2438400"/>
          </a:xfrm>
          <a:solidFill>
            <a:srgbClr val="FF99CC"/>
          </a:solidFill>
          <a:scene3d>
            <a:camera prst="orthographicFront"/>
            <a:lightRig rig="flat" dir="t"/>
          </a:scene3d>
        </p:grpSpPr>
        <p:sp>
          <p:nvSpPr>
            <p:cNvPr id="23" name="Chevron 22"/>
            <p:cNvSpPr/>
            <p:nvPr/>
          </p:nvSpPr>
          <p:spPr>
            <a:xfrm>
              <a:off x="0" y="812799"/>
              <a:ext cx="6096000" cy="2438400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4"/>
            <p:cNvSpPr/>
            <p:nvPr/>
          </p:nvSpPr>
          <p:spPr>
            <a:xfrm>
              <a:off x="1666050" y="980999"/>
              <a:ext cx="3135086" cy="21019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025" tIns="65342" rIns="65342" bIns="65342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วิเคราะห์ 2 ซ้ำ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1313" y="1376503"/>
            <a:ext cx="3104544" cy="1224315"/>
            <a:chOff x="0" y="812799"/>
            <a:chExt cx="6096000" cy="2438400"/>
          </a:xfrm>
          <a:scene3d>
            <a:camera prst="orthographicFront"/>
            <a:lightRig rig="flat" dir="t"/>
          </a:scene3d>
        </p:grpSpPr>
        <p:sp>
          <p:nvSpPr>
            <p:cNvPr id="26" name="Chevron 25"/>
            <p:cNvSpPr/>
            <p:nvPr/>
          </p:nvSpPr>
          <p:spPr>
            <a:xfrm>
              <a:off x="0" y="812799"/>
              <a:ext cx="6096000" cy="2438400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4"/>
            <p:cNvSpPr/>
            <p:nvPr/>
          </p:nvSpPr>
          <p:spPr>
            <a:xfrm>
              <a:off x="1219200" y="812799"/>
              <a:ext cx="3887047" cy="2438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025" tIns="65342" rIns="65342" bIns="65342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สุ่มตัวอย่าง </a:t>
              </a:r>
              <a:r>
                <a:rPr lang="en-US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PT 10 </a:t>
              </a:r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ตย.</a:t>
              </a: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1" y="2824245"/>
            <a:ext cx="58769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6"/>
          <a:stretch/>
        </p:blipFill>
        <p:spPr bwMode="auto">
          <a:xfrm>
            <a:off x="6018216" y="2857466"/>
            <a:ext cx="3085340" cy="140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42" y="6415170"/>
            <a:ext cx="319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5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3162" r="28651" b="27901"/>
          <a:stretch/>
        </p:blipFill>
        <p:spPr bwMode="auto">
          <a:xfrm>
            <a:off x="37750" y="648416"/>
            <a:ext cx="6961788" cy="622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0" y="40405"/>
            <a:ext cx="1401059" cy="1216022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Shape 43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5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166935" y="61599"/>
            <a:ext cx="7950020" cy="732116"/>
          </a:xfrm>
        </p:spPr>
        <p:txBody>
          <a:bodyPr>
            <a:noAutofit/>
          </a:bodyPr>
          <a:lstStyle/>
          <a:p>
            <a:pPr algn="r"/>
            <a:r>
              <a:rPr lang="th-TH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การสุ่มตัวอย่าง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PT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1CB5-0B98-49AC-8ED7-FE2BF62717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193980" y="218196"/>
            <a:ext cx="7950020" cy="732116"/>
          </a:xfrm>
        </p:spPr>
        <p:txBody>
          <a:bodyPr>
            <a:noAutofit/>
          </a:bodyPr>
          <a:lstStyle/>
          <a:p>
            <a:pPr algn="r"/>
            <a:r>
              <a:rPr lang="th-TH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ทดสอบความคงตัว (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Stability</a:t>
            </a:r>
            <a:r>
              <a:rPr lang="th-TH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40405"/>
            <a:ext cx="1401059" cy="1216022"/>
            <a:chOff x="2844800" y="1828799"/>
            <a:chExt cx="2235200" cy="2235200"/>
          </a:xfrm>
          <a:solidFill>
            <a:srgbClr val="CC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Shape 43"/>
            <p:cNvSpPr/>
            <p:nvPr/>
          </p:nvSpPr>
          <p:spPr>
            <a:xfrm>
              <a:off x="2844800" y="1828799"/>
              <a:ext cx="2235200" cy="2235200"/>
            </a:xfrm>
            <a:prstGeom prst="gear9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สถิติ</a:t>
              </a:r>
              <a:endPara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5" name="Shape 4"/>
            <p:cNvSpPr/>
            <p:nvPr/>
          </p:nvSpPr>
          <p:spPr>
            <a:xfrm>
              <a:off x="3294175" y="2352384"/>
              <a:ext cx="1336450" cy="11489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533743" y="1363497"/>
            <a:ext cx="3430745" cy="1224315"/>
            <a:chOff x="0" y="812799"/>
            <a:chExt cx="6096000" cy="2438400"/>
          </a:xfrm>
          <a:solidFill>
            <a:srgbClr val="CCFF66"/>
          </a:solidFill>
          <a:scene3d>
            <a:camera prst="orthographicFront"/>
            <a:lightRig rig="flat" dir="t"/>
          </a:scene3d>
        </p:grpSpPr>
        <p:sp>
          <p:nvSpPr>
            <p:cNvPr id="10" name="Chevron 9"/>
            <p:cNvSpPr/>
            <p:nvPr/>
          </p:nvSpPr>
          <p:spPr>
            <a:xfrm>
              <a:off x="0" y="812799"/>
              <a:ext cx="6096000" cy="2438400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1233934" y="926134"/>
              <a:ext cx="3838473" cy="220543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025" tIns="65342" rIns="65342" bIns="65342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kern="12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สถิติเปรียบเทียบตาม </a:t>
              </a:r>
              <a:r>
                <a:rPr lang="en-US" sz="3000" b="1" kern="12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ISO 13528: 2015</a:t>
              </a:r>
              <a:endParaRPr lang="en-US" sz="3000" b="1" kern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31840" y="1387885"/>
            <a:ext cx="2520280" cy="1224315"/>
            <a:chOff x="0" y="812799"/>
            <a:chExt cx="6096000" cy="2438400"/>
          </a:xfrm>
          <a:solidFill>
            <a:srgbClr val="FF99CC"/>
          </a:solidFill>
          <a:scene3d>
            <a:camera prst="orthographicFront"/>
            <a:lightRig rig="flat" dir="t"/>
          </a:scene3d>
        </p:grpSpPr>
        <p:sp>
          <p:nvSpPr>
            <p:cNvPr id="13" name="Chevron 12"/>
            <p:cNvSpPr/>
            <p:nvPr/>
          </p:nvSpPr>
          <p:spPr>
            <a:xfrm>
              <a:off x="0" y="812799"/>
              <a:ext cx="6096000" cy="2438400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1666050" y="980999"/>
              <a:ext cx="3135086" cy="21019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025" tIns="65342" rIns="65342" bIns="65342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วิเคราะห์ 2 ซ้ำ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1313" y="1376503"/>
            <a:ext cx="3104544" cy="1224315"/>
            <a:chOff x="0" y="812799"/>
            <a:chExt cx="6096000" cy="2438400"/>
          </a:xfrm>
          <a:scene3d>
            <a:camera prst="orthographicFront"/>
            <a:lightRig rig="flat" dir="t"/>
          </a:scene3d>
        </p:grpSpPr>
        <p:sp>
          <p:nvSpPr>
            <p:cNvPr id="16" name="Chevron 15"/>
            <p:cNvSpPr/>
            <p:nvPr/>
          </p:nvSpPr>
          <p:spPr>
            <a:xfrm>
              <a:off x="0" y="812799"/>
              <a:ext cx="6096000" cy="2438400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1219200" y="812799"/>
              <a:ext cx="3887047" cy="2438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025" tIns="65342" rIns="65342" bIns="65342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</a:pPr>
              <a:r>
                <a:rPr lang="th-TH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สุ่มตัวอย่าง </a:t>
              </a:r>
              <a:r>
                <a:rPr lang="en-US" sz="2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PT </a:t>
              </a:r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ด้านจุลฯ </a:t>
              </a:r>
              <a:r>
                <a:rPr lang="en-US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5 </a:t>
              </a:r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ตย.</a:t>
              </a:r>
            </a:p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</a:pPr>
              <a:r>
                <a:rPr lang="th-TH" sz="2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ด้านเคมี 3 ตย.</a:t>
              </a:r>
              <a:endPara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8634"/>
            <a:ext cx="66484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61248"/>
            <a:ext cx="263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8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unded .::Showeet::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466</Words>
  <Application>Microsoft Office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Rounded .::Showeet::.</vt:lpstr>
      <vt:lpstr>Equation</vt:lpstr>
      <vt:lpstr> สถิติ สำหรับการประเมินผลการทดสอบความชำนาญ   </vt:lpstr>
      <vt:lpstr>ขั้นตอนการดำเนินโปรแกรมการทดสอบความชำนาญ</vt:lpstr>
      <vt:lpstr>ISO 13528: 2015</vt:lpstr>
      <vt:lpstr>Interim/ Final Report PT</vt:lpstr>
      <vt:lpstr>   การเปลี่ยนแปลงสัญลักษณ์</vt:lpstr>
      <vt:lpstr>   การเปลี่ยนแปลงสัญลักษณ์ (ต่อ)</vt:lpstr>
      <vt:lpstr>ทดสอบความเป็นเนื้อเดียวกัน (Homogeneity)</vt:lpstr>
      <vt:lpstr>การสุ่มตัวอย่าง PT</vt:lpstr>
      <vt:lpstr>ทดสอบความคงตัว (Stability)</vt:lpstr>
      <vt:lpstr>ประเมินความคงตัวของตัวอย่างตลอดระยะเวลาการทดสอบ</vt:lpstr>
      <vt:lpstr>ประเมินผลผู้เข้าร่วมโปรแกรมทดสอบความชำนาญ</vt:lpstr>
      <vt:lpstr>Algorithm A</vt:lpstr>
      <vt:lpstr>Algorithm A (cont.)</vt:lpstr>
      <vt:lpstr>Algorithm A (cont.)</vt:lpstr>
      <vt:lpstr>robust Z-Score</vt:lpstr>
      <vt:lpstr>robust Z′-Score</vt:lpstr>
      <vt:lpstr>robust Z / Z′-Score</vt:lpstr>
      <vt:lpstr>Kernel Density</vt:lpstr>
      <vt:lpstr>Kernel Density</vt:lpstr>
      <vt:lpstr>PowerPoint Presentation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Bubbly</dc:title>
  <dc:creator>Showeet.com</dc:creator>
  <dc:description>Free template released by Showeet.com</dc:description>
  <cp:lastModifiedBy>Phattraphorn Y. Choo-in</cp:lastModifiedBy>
  <cp:revision>75</cp:revision>
  <cp:lastPrinted>2017-03-30T03:37:06Z</cp:lastPrinted>
  <dcterms:created xsi:type="dcterms:W3CDTF">2011-07-08T11:03:43Z</dcterms:created>
  <dcterms:modified xsi:type="dcterms:W3CDTF">2017-03-30T08:26:05Z</dcterms:modified>
  <cp:category>Templates</cp:category>
</cp:coreProperties>
</file>